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57" r:id="rId3"/>
    <p:sldId id="303" r:id="rId4"/>
    <p:sldId id="314" r:id="rId5"/>
    <p:sldId id="315" r:id="rId6"/>
    <p:sldId id="316" r:id="rId7"/>
    <p:sldId id="319" r:id="rId8"/>
    <p:sldId id="320" r:id="rId9"/>
    <p:sldId id="317" r:id="rId10"/>
    <p:sldId id="301" r:id="rId11"/>
    <p:sldId id="304" r:id="rId12"/>
    <p:sldId id="268" r:id="rId13"/>
    <p:sldId id="295" r:id="rId14"/>
    <p:sldId id="290" r:id="rId15"/>
    <p:sldId id="291" r:id="rId16"/>
    <p:sldId id="294" r:id="rId17"/>
    <p:sldId id="296" r:id="rId18"/>
    <p:sldId id="270" r:id="rId19"/>
    <p:sldId id="306" r:id="rId20"/>
    <p:sldId id="293" r:id="rId21"/>
    <p:sldId id="298" r:id="rId22"/>
    <p:sldId id="286" r:id="rId23"/>
    <p:sldId id="288" r:id="rId24"/>
    <p:sldId id="297" r:id="rId25"/>
    <p:sldId id="259" r:id="rId26"/>
    <p:sldId id="292" r:id="rId27"/>
    <p:sldId id="302" r:id="rId28"/>
    <p:sldId id="299" r:id="rId29"/>
    <p:sldId id="287" r:id="rId30"/>
    <p:sldId id="307" r:id="rId31"/>
    <p:sldId id="308" r:id="rId32"/>
    <p:sldId id="309" r:id="rId33"/>
    <p:sldId id="310" r:id="rId34"/>
    <p:sldId id="300" r:id="rId35"/>
    <p:sldId id="289" r:id="rId36"/>
    <p:sldId id="277" r:id="rId37"/>
    <p:sldId id="305" r:id="rId38"/>
    <p:sldId id="278" r:id="rId39"/>
    <p:sldId id="284" r:id="rId40"/>
    <p:sldId id="266" r:id="rId41"/>
    <p:sldId id="26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9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25/07/2022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/>
        </p:nvSpPr>
        <p:spPr>
          <a:xfrm>
            <a:off x="9210891" y="640157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Julio 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2323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ángulo 68">
            <a:extLst>
              <a:ext uri="{FF2B5EF4-FFF2-40B4-BE49-F238E27FC236}">
                <a16:creationId xmlns="" xmlns:a16="http://schemas.microsoft.com/office/drawing/2014/main" id="{35275662-E79F-4E52-B150-6A457BCB6970}"/>
              </a:ext>
            </a:extLst>
          </p:cNvPr>
          <p:cNvSpPr/>
          <p:nvPr/>
        </p:nvSpPr>
        <p:spPr>
          <a:xfrm>
            <a:off x="4240151" y="180861"/>
            <a:ext cx="6563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PDRMyE</a:t>
            </a:r>
            <a:endParaRPr lang="es-MX" sz="2800" dirty="0"/>
          </a:p>
        </p:txBody>
      </p:sp>
      <p:sp>
        <p:nvSpPr>
          <p:cNvPr id="70" name="Rectángulo 69">
            <a:extLst>
              <a:ext uri="{FF2B5EF4-FFF2-40B4-BE49-F238E27FC236}">
                <a16:creationId xmlns="" xmlns:a16="http://schemas.microsoft.com/office/drawing/2014/main" id="{9FEA01F9-3393-491C-A643-FB0457BFDC30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CuadroTexto 70">
            <a:extLst>
              <a:ext uri="{FF2B5EF4-FFF2-40B4-BE49-F238E27FC236}">
                <a16:creationId xmlns="" xmlns:a16="http://schemas.microsoft.com/office/drawing/2014/main" id="{A6FCB7F8-ADEA-4E8E-B221-B1E21E9E0282}"/>
              </a:ext>
            </a:extLst>
          </p:cNvPr>
          <p:cNvSpPr txBox="1"/>
          <p:nvPr/>
        </p:nvSpPr>
        <p:spPr>
          <a:xfrm>
            <a:off x="120496" y="2708903"/>
            <a:ext cx="817035" cy="289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rgbClr val="E10C14"/>
                </a:solidFill>
              </a:rPr>
              <a:t>PDRMyE</a:t>
            </a:r>
            <a:endParaRPr lang="es-MX" sz="1100" dirty="0"/>
          </a:p>
        </p:txBody>
      </p:sp>
      <p:pic>
        <p:nvPicPr>
          <p:cNvPr id="72" name="Imagen 71">
            <a:extLst>
              <a:ext uri="{FF2B5EF4-FFF2-40B4-BE49-F238E27FC236}">
                <a16:creationId xmlns="" xmlns:a16="http://schemas.microsoft.com/office/drawing/2014/main" id="{ABBBCDDA-7CEB-4186-86EE-28D950D9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117" y="2931407"/>
            <a:ext cx="603530" cy="456983"/>
          </a:xfrm>
          <a:prstGeom prst="rect">
            <a:avLst/>
          </a:prstGeom>
        </p:spPr>
      </p:pic>
      <p:sp>
        <p:nvSpPr>
          <p:cNvPr id="73" name="CuadroTexto 72">
            <a:extLst>
              <a:ext uri="{FF2B5EF4-FFF2-40B4-BE49-F238E27FC236}">
                <a16:creationId xmlns="" xmlns:a16="http://schemas.microsoft.com/office/drawing/2014/main" id="{8A5D9F03-5ADB-47A6-A47F-B8E4B6236C2B}"/>
              </a:ext>
            </a:extLst>
          </p:cNvPr>
          <p:cNvSpPr txBox="1"/>
          <p:nvPr/>
        </p:nvSpPr>
        <p:spPr>
          <a:xfrm>
            <a:off x="10955122" y="3166844"/>
            <a:ext cx="1122578" cy="45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/>
              <a:t>Servidor Base de datos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="" xmlns:a16="http://schemas.microsoft.com/office/drawing/2014/main" id="{2C204763-E1C5-485E-9F4D-2BBF549E0316}"/>
              </a:ext>
            </a:extLst>
          </p:cNvPr>
          <p:cNvGrpSpPr/>
          <p:nvPr/>
        </p:nvGrpSpPr>
        <p:grpSpPr>
          <a:xfrm>
            <a:off x="142801" y="951716"/>
            <a:ext cx="11598162" cy="5848963"/>
            <a:chOff x="188690" y="755037"/>
            <a:chExt cx="11598162" cy="5848963"/>
          </a:xfrm>
        </p:grpSpPr>
        <p:pic>
          <p:nvPicPr>
            <p:cNvPr id="75" name="Imagen 74">
              <a:extLst>
                <a:ext uri="{FF2B5EF4-FFF2-40B4-BE49-F238E27FC236}">
                  <a16:creationId xmlns="" xmlns:a16="http://schemas.microsoft.com/office/drawing/2014/main" id="{6ECB14BF-D769-4234-88C5-BFEB3935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690" y="3264957"/>
              <a:ext cx="704525" cy="680263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="" xmlns:a16="http://schemas.microsoft.com/office/drawing/2014/main" id="{C7F201C2-9075-4BC2-992C-09DAF2242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0116" y="2247483"/>
              <a:ext cx="603530" cy="456983"/>
            </a:xfrm>
            <a:prstGeom prst="rect">
              <a:avLst/>
            </a:prstGeom>
          </p:spPr>
        </p:pic>
        <p:pic>
          <p:nvPicPr>
            <p:cNvPr id="77" name="Imagen 76">
              <a:extLst>
                <a:ext uri="{FF2B5EF4-FFF2-40B4-BE49-F238E27FC236}">
                  <a16:creationId xmlns="" xmlns:a16="http://schemas.microsoft.com/office/drawing/2014/main" id="{07E68D1D-8FBB-4025-8455-61DF93F8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2739" y="1643043"/>
              <a:ext cx="603530" cy="456983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="" xmlns:a16="http://schemas.microsoft.com/office/drawing/2014/main" id="{201CD8FD-55F1-449A-B63B-5B860AEF8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899" y="6113397"/>
              <a:ext cx="603530" cy="456983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="" xmlns:a16="http://schemas.microsoft.com/office/drawing/2014/main" id="{5FFE2DF4-80F7-41B7-9BC3-110038F6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0116" y="5398860"/>
              <a:ext cx="603530" cy="456983"/>
            </a:xfrm>
            <a:prstGeom prst="rect">
              <a:avLst/>
            </a:prstGeom>
          </p:spPr>
        </p:pic>
        <p:pic>
          <p:nvPicPr>
            <p:cNvPr id="80" name="Imagen 79">
              <a:extLst>
                <a:ext uri="{FF2B5EF4-FFF2-40B4-BE49-F238E27FC236}">
                  <a16:creationId xmlns="" xmlns:a16="http://schemas.microsoft.com/office/drawing/2014/main" id="{E45F5623-D62A-49DD-AD05-4DCCE8CA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0116" y="4832406"/>
              <a:ext cx="603530" cy="456983"/>
            </a:xfrm>
            <a:prstGeom prst="rect">
              <a:avLst/>
            </a:prstGeom>
          </p:spPr>
        </p:pic>
        <p:pic>
          <p:nvPicPr>
            <p:cNvPr id="81" name="Imagen 80">
              <a:extLst>
                <a:ext uri="{FF2B5EF4-FFF2-40B4-BE49-F238E27FC236}">
                  <a16:creationId xmlns="" xmlns:a16="http://schemas.microsoft.com/office/drawing/2014/main" id="{6D735150-DF38-4A58-9E29-4A5C78BAB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0116" y="4190269"/>
              <a:ext cx="603530" cy="456983"/>
            </a:xfrm>
            <a:prstGeom prst="rect">
              <a:avLst/>
            </a:prstGeom>
          </p:spPr>
        </p:pic>
        <p:pic>
          <p:nvPicPr>
            <p:cNvPr id="82" name="Imagen 81">
              <a:extLst>
                <a:ext uri="{FF2B5EF4-FFF2-40B4-BE49-F238E27FC236}">
                  <a16:creationId xmlns="" xmlns:a16="http://schemas.microsoft.com/office/drawing/2014/main" id="{3D823C4E-A518-4237-8A57-67D3A821F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0116" y="3546682"/>
              <a:ext cx="603530" cy="456983"/>
            </a:xfrm>
            <a:prstGeom prst="rect">
              <a:avLst/>
            </a:prstGeom>
          </p:spPr>
        </p:pic>
        <p:pic>
          <p:nvPicPr>
            <p:cNvPr id="83" name="Imagen 82">
              <a:extLst>
                <a:ext uri="{FF2B5EF4-FFF2-40B4-BE49-F238E27FC236}">
                  <a16:creationId xmlns="" xmlns:a16="http://schemas.microsoft.com/office/drawing/2014/main" id="{6CA91864-67EA-4F3C-ADF3-A9C5104F2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0152" y="1646505"/>
              <a:ext cx="490318" cy="490603"/>
            </a:xfrm>
            <a:prstGeom prst="rect">
              <a:avLst/>
            </a:prstGeom>
          </p:spPr>
        </p:pic>
        <p:pic>
          <p:nvPicPr>
            <p:cNvPr id="84" name="Imagen 83">
              <a:extLst>
                <a:ext uri="{FF2B5EF4-FFF2-40B4-BE49-F238E27FC236}">
                  <a16:creationId xmlns="" xmlns:a16="http://schemas.microsoft.com/office/drawing/2014/main" id="{9E64AAD6-107B-4B13-BC46-D35626036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0153" y="2241254"/>
              <a:ext cx="490318" cy="490603"/>
            </a:xfrm>
            <a:prstGeom prst="rect">
              <a:avLst/>
            </a:prstGeom>
          </p:spPr>
        </p:pic>
        <p:pic>
          <p:nvPicPr>
            <p:cNvPr id="85" name="Imagen 84">
              <a:extLst>
                <a:ext uri="{FF2B5EF4-FFF2-40B4-BE49-F238E27FC236}">
                  <a16:creationId xmlns="" xmlns:a16="http://schemas.microsoft.com/office/drawing/2014/main" id="{8BDDE8BF-C281-432C-9137-68D03FF74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0154" y="2851097"/>
              <a:ext cx="490318" cy="490603"/>
            </a:xfrm>
            <a:prstGeom prst="rect">
              <a:avLst/>
            </a:prstGeom>
          </p:spPr>
        </p:pic>
        <p:pic>
          <p:nvPicPr>
            <p:cNvPr id="86" name="Imagen 85">
              <a:extLst>
                <a:ext uri="{FF2B5EF4-FFF2-40B4-BE49-F238E27FC236}">
                  <a16:creationId xmlns="" xmlns:a16="http://schemas.microsoft.com/office/drawing/2014/main" id="{2FEB62C5-1AD4-47DF-9F8A-F7481D902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0155" y="3552311"/>
              <a:ext cx="490318" cy="490603"/>
            </a:xfrm>
            <a:prstGeom prst="rect">
              <a:avLst/>
            </a:prstGeom>
          </p:spPr>
        </p:pic>
        <p:pic>
          <p:nvPicPr>
            <p:cNvPr id="87" name="Imagen 86">
              <a:extLst>
                <a:ext uri="{FF2B5EF4-FFF2-40B4-BE49-F238E27FC236}">
                  <a16:creationId xmlns="" xmlns:a16="http://schemas.microsoft.com/office/drawing/2014/main" id="{0421E719-4658-42EB-9738-BE8A7B42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0156" y="4188772"/>
              <a:ext cx="490318" cy="490603"/>
            </a:xfrm>
            <a:prstGeom prst="rect">
              <a:avLst/>
            </a:prstGeom>
          </p:spPr>
        </p:pic>
        <p:pic>
          <p:nvPicPr>
            <p:cNvPr id="88" name="Imagen 87">
              <a:extLst>
                <a:ext uri="{FF2B5EF4-FFF2-40B4-BE49-F238E27FC236}">
                  <a16:creationId xmlns="" xmlns:a16="http://schemas.microsoft.com/office/drawing/2014/main" id="{BFD4AD1C-0FEB-4C64-993D-BBA79D64E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5746" y="4796290"/>
              <a:ext cx="490318" cy="490603"/>
            </a:xfrm>
            <a:prstGeom prst="rect">
              <a:avLst/>
            </a:prstGeom>
          </p:spPr>
        </p:pic>
        <p:pic>
          <p:nvPicPr>
            <p:cNvPr id="89" name="Imagen 88">
              <a:extLst>
                <a:ext uri="{FF2B5EF4-FFF2-40B4-BE49-F238E27FC236}">
                  <a16:creationId xmlns="" xmlns:a16="http://schemas.microsoft.com/office/drawing/2014/main" id="{F6CC68D3-D7ED-4F62-AAA3-755E8ECC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5317" y="5398860"/>
              <a:ext cx="490318" cy="490603"/>
            </a:xfrm>
            <a:prstGeom prst="rect">
              <a:avLst/>
            </a:prstGeom>
          </p:spPr>
        </p:pic>
        <p:pic>
          <p:nvPicPr>
            <p:cNvPr id="90" name="Imagen 89">
              <a:extLst>
                <a:ext uri="{FF2B5EF4-FFF2-40B4-BE49-F238E27FC236}">
                  <a16:creationId xmlns="" xmlns:a16="http://schemas.microsoft.com/office/drawing/2014/main" id="{4B37D2E8-B097-419B-B8DE-2C8E71E1A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409" y="6113397"/>
              <a:ext cx="490318" cy="490603"/>
            </a:xfrm>
            <a:prstGeom prst="rect">
              <a:avLst/>
            </a:prstGeom>
          </p:spPr>
        </p:pic>
        <p:sp>
          <p:nvSpPr>
            <p:cNvPr id="91" name="AutoShape 2" descr="La Base De Datos, Datos, Información imagen png - imagen transparente  descarga gratuita">
              <a:extLst>
                <a:ext uri="{FF2B5EF4-FFF2-40B4-BE49-F238E27FC236}">
                  <a16:creationId xmlns="" xmlns:a16="http://schemas.microsoft.com/office/drawing/2014/main" id="{71E1A822-9685-4C15-ABEB-5F1E59DEA9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78390" y="3606573"/>
              <a:ext cx="321510" cy="337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pic>
          <p:nvPicPr>
            <p:cNvPr id="92" name="Imagen 91">
              <a:extLst>
                <a:ext uri="{FF2B5EF4-FFF2-40B4-BE49-F238E27FC236}">
                  <a16:creationId xmlns="" xmlns:a16="http://schemas.microsoft.com/office/drawing/2014/main" id="{397515D0-F67A-4EAB-83F7-56D42838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45969" y="3600236"/>
              <a:ext cx="540883" cy="653118"/>
            </a:xfrm>
            <a:prstGeom prst="rect">
              <a:avLst/>
            </a:prstGeom>
          </p:spPr>
        </p:pic>
        <p:cxnSp>
          <p:nvCxnSpPr>
            <p:cNvPr id="93" name="Conector recto de flecha 92">
              <a:extLst>
                <a:ext uri="{FF2B5EF4-FFF2-40B4-BE49-F238E27FC236}">
                  <a16:creationId xmlns="" xmlns:a16="http://schemas.microsoft.com/office/drawing/2014/main" id="{482303E5-7CF7-4D72-B4E3-0131DD0BA965}"/>
                </a:ext>
              </a:extLst>
            </p:cNvPr>
            <p:cNvCxnSpPr>
              <a:stCxn id="77" idx="3"/>
              <a:endCxn id="132" idx="1"/>
            </p:cNvCxnSpPr>
            <p:nvPr/>
          </p:nvCxnSpPr>
          <p:spPr>
            <a:xfrm>
              <a:off x="6246269" y="1871535"/>
              <a:ext cx="2750929" cy="205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>
              <a:extLst>
                <a:ext uri="{FF2B5EF4-FFF2-40B4-BE49-F238E27FC236}">
                  <a16:creationId xmlns="" xmlns:a16="http://schemas.microsoft.com/office/drawing/2014/main" id="{49CC2FFF-50A0-48D7-BB4B-C45987D98E08}"/>
                </a:ext>
              </a:extLst>
            </p:cNvPr>
            <p:cNvCxnSpPr>
              <a:stCxn id="76" idx="3"/>
              <a:endCxn id="132" idx="1"/>
            </p:cNvCxnSpPr>
            <p:nvPr/>
          </p:nvCxnSpPr>
          <p:spPr>
            <a:xfrm>
              <a:off x="6243647" y="2475974"/>
              <a:ext cx="2753551" cy="1450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>
              <a:extLst>
                <a:ext uri="{FF2B5EF4-FFF2-40B4-BE49-F238E27FC236}">
                  <a16:creationId xmlns="" xmlns:a16="http://schemas.microsoft.com/office/drawing/2014/main" id="{12475A6B-D030-46EB-9CDD-2FA473BEE7DA}"/>
                </a:ext>
              </a:extLst>
            </p:cNvPr>
            <p:cNvCxnSpPr>
              <a:stCxn id="72" idx="3"/>
              <a:endCxn id="132" idx="1"/>
            </p:cNvCxnSpPr>
            <p:nvPr/>
          </p:nvCxnSpPr>
          <p:spPr>
            <a:xfrm>
              <a:off x="6243647" y="3083699"/>
              <a:ext cx="2753550" cy="8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>
              <a:extLst>
                <a:ext uri="{FF2B5EF4-FFF2-40B4-BE49-F238E27FC236}">
                  <a16:creationId xmlns="" xmlns:a16="http://schemas.microsoft.com/office/drawing/2014/main" id="{74AD44BC-DFDA-49E7-BA8E-3CA91017AA96}"/>
                </a:ext>
              </a:extLst>
            </p:cNvPr>
            <p:cNvCxnSpPr>
              <a:stCxn id="82" idx="3"/>
              <a:endCxn id="132" idx="1"/>
            </p:cNvCxnSpPr>
            <p:nvPr/>
          </p:nvCxnSpPr>
          <p:spPr>
            <a:xfrm>
              <a:off x="6243647" y="3775174"/>
              <a:ext cx="2753551" cy="151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de flecha 96">
              <a:extLst>
                <a:ext uri="{FF2B5EF4-FFF2-40B4-BE49-F238E27FC236}">
                  <a16:creationId xmlns="" xmlns:a16="http://schemas.microsoft.com/office/drawing/2014/main" id="{8E2B13B4-38F1-4251-8662-E1AE230130AD}"/>
                </a:ext>
              </a:extLst>
            </p:cNvPr>
            <p:cNvCxnSpPr>
              <a:stCxn id="81" idx="3"/>
              <a:endCxn id="132" idx="1"/>
            </p:cNvCxnSpPr>
            <p:nvPr/>
          </p:nvCxnSpPr>
          <p:spPr>
            <a:xfrm flipV="1">
              <a:off x="6243647" y="3926797"/>
              <a:ext cx="2753551" cy="491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de flecha 97">
              <a:extLst>
                <a:ext uri="{FF2B5EF4-FFF2-40B4-BE49-F238E27FC236}">
                  <a16:creationId xmlns="" xmlns:a16="http://schemas.microsoft.com/office/drawing/2014/main" id="{DC806789-49F6-4098-89DF-8095F4AAC584}"/>
                </a:ext>
              </a:extLst>
            </p:cNvPr>
            <p:cNvCxnSpPr>
              <a:stCxn id="80" idx="3"/>
              <a:endCxn id="132" idx="1"/>
            </p:cNvCxnSpPr>
            <p:nvPr/>
          </p:nvCxnSpPr>
          <p:spPr>
            <a:xfrm flipV="1">
              <a:off x="6243647" y="3926797"/>
              <a:ext cx="2753551" cy="11341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de flecha 98">
              <a:extLst>
                <a:ext uri="{FF2B5EF4-FFF2-40B4-BE49-F238E27FC236}">
                  <a16:creationId xmlns="" xmlns:a16="http://schemas.microsoft.com/office/drawing/2014/main" id="{B70E0147-DAE3-438E-8FDF-F679FC8E73CD}"/>
                </a:ext>
              </a:extLst>
            </p:cNvPr>
            <p:cNvCxnSpPr>
              <a:stCxn id="79" idx="3"/>
              <a:endCxn id="132" idx="1"/>
            </p:cNvCxnSpPr>
            <p:nvPr/>
          </p:nvCxnSpPr>
          <p:spPr>
            <a:xfrm flipV="1">
              <a:off x="6243647" y="3926797"/>
              <a:ext cx="2753551" cy="1700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de flecha 99">
              <a:extLst>
                <a:ext uri="{FF2B5EF4-FFF2-40B4-BE49-F238E27FC236}">
                  <a16:creationId xmlns="" xmlns:a16="http://schemas.microsoft.com/office/drawing/2014/main" id="{4D59F26A-335C-4316-B38B-73C33514BC7D}"/>
                </a:ext>
              </a:extLst>
            </p:cNvPr>
            <p:cNvCxnSpPr>
              <a:stCxn id="78" idx="3"/>
              <a:endCxn id="132" idx="1"/>
            </p:cNvCxnSpPr>
            <p:nvPr/>
          </p:nvCxnSpPr>
          <p:spPr>
            <a:xfrm flipV="1">
              <a:off x="6271430" y="3926797"/>
              <a:ext cx="2725768" cy="2415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>
              <a:extLst>
                <a:ext uri="{FF2B5EF4-FFF2-40B4-BE49-F238E27FC236}">
                  <a16:creationId xmlns="" xmlns:a16="http://schemas.microsoft.com/office/drawing/2014/main" id="{E6B1720F-83E9-4A53-BE89-B02BCB8B5090}"/>
                </a:ext>
              </a:extLst>
            </p:cNvPr>
            <p:cNvCxnSpPr>
              <a:stCxn id="83" idx="3"/>
              <a:endCxn id="77" idx="1"/>
            </p:cNvCxnSpPr>
            <p:nvPr/>
          </p:nvCxnSpPr>
          <p:spPr>
            <a:xfrm flipV="1">
              <a:off x="4730470" y="1871535"/>
              <a:ext cx="912269" cy="202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>
              <a:extLst>
                <a:ext uri="{FF2B5EF4-FFF2-40B4-BE49-F238E27FC236}">
                  <a16:creationId xmlns="" xmlns:a16="http://schemas.microsoft.com/office/drawing/2014/main" id="{E82E2177-4358-4E2D-ABF6-E82CE7450ED6}"/>
                </a:ext>
              </a:extLst>
            </p:cNvPr>
            <p:cNvCxnSpPr>
              <a:stCxn id="84" idx="3"/>
              <a:endCxn id="76" idx="1"/>
            </p:cNvCxnSpPr>
            <p:nvPr/>
          </p:nvCxnSpPr>
          <p:spPr>
            <a:xfrm flipV="1">
              <a:off x="4730471" y="2475974"/>
              <a:ext cx="909645" cy="105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>
              <a:extLst>
                <a:ext uri="{FF2B5EF4-FFF2-40B4-BE49-F238E27FC236}">
                  <a16:creationId xmlns="" xmlns:a16="http://schemas.microsoft.com/office/drawing/2014/main" id="{A385D51A-5A3C-451A-A936-373895D7ACEE}"/>
                </a:ext>
              </a:extLst>
            </p:cNvPr>
            <p:cNvCxnSpPr>
              <a:stCxn id="85" idx="3"/>
              <a:endCxn id="72" idx="1"/>
            </p:cNvCxnSpPr>
            <p:nvPr/>
          </p:nvCxnSpPr>
          <p:spPr>
            <a:xfrm flipV="1">
              <a:off x="4730472" y="3083699"/>
              <a:ext cx="909645" cy="127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>
              <a:extLst>
                <a:ext uri="{FF2B5EF4-FFF2-40B4-BE49-F238E27FC236}">
                  <a16:creationId xmlns="" xmlns:a16="http://schemas.microsoft.com/office/drawing/2014/main" id="{D1FFEC5B-50BF-42F1-86FB-B6BFAF9CD562}"/>
                </a:ext>
              </a:extLst>
            </p:cNvPr>
            <p:cNvCxnSpPr>
              <a:stCxn id="86" idx="3"/>
              <a:endCxn id="82" idx="1"/>
            </p:cNvCxnSpPr>
            <p:nvPr/>
          </p:nvCxnSpPr>
          <p:spPr>
            <a:xfrm flipV="1">
              <a:off x="4730473" y="3775174"/>
              <a:ext cx="909643" cy="224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>
              <a:extLst>
                <a:ext uri="{FF2B5EF4-FFF2-40B4-BE49-F238E27FC236}">
                  <a16:creationId xmlns="" xmlns:a16="http://schemas.microsoft.com/office/drawing/2014/main" id="{3052BDE7-FCD7-422E-8E91-343500785492}"/>
                </a:ext>
              </a:extLst>
            </p:cNvPr>
            <p:cNvCxnSpPr>
              <a:stCxn id="87" idx="3"/>
              <a:endCxn id="81" idx="1"/>
            </p:cNvCxnSpPr>
            <p:nvPr/>
          </p:nvCxnSpPr>
          <p:spPr>
            <a:xfrm flipV="1">
              <a:off x="4730474" y="4418761"/>
              <a:ext cx="909642" cy="1531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>
              <a:extLst>
                <a:ext uri="{FF2B5EF4-FFF2-40B4-BE49-F238E27FC236}">
                  <a16:creationId xmlns="" xmlns:a16="http://schemas.microsoft.com/office/drawing/2014/main" id="{5F24A5A4-A152-47BF-808A-53772D383441}"/>
                </a:ext>
              </a:extLst>
            </p:cNvPr>
            <p:cNvCxnSpPr>
              <a:stCxn id="88" idx="3"/>
              <a:endCxn id="80" idx="1"/>
            </p:cNvCxnSpPr>
            <p:nvPr/>
          </p:nvCxnSpPr>
          <p:spPr>
            <a:xfrm>
              <a:off x="4736065" y="5041592"/>
              <a:ext cx="904051" cy="193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de flecha 106">
              <a:extLst>
                <a:ext uri="{FF2B5EF4-FFF2-40B4-BE49-F238E27FC236}">
                  <a16:creationId xmlns="" xmlns:a16="http://schemas.microsoft.com/office/drawing/2014/main" id="{660A176D-0489-40E6-B8EB-365A9C8BE4FF}"/>
                </a:ext>
              </a:extLst>
            </p:cNvPr>
            <p:cNvCxnSpPr>
              <a:stCxn id="89" idx="3"/>
              <a:endCxn id="79" idx="1"/>
            </p:cNvCxnSpPr>
            <p:nvPr/>
          </p:nvCxnSpPr>
          <p:spPr>
            <a:xfrm flipV="1">
              <a:off x="4755635" y="5627352"/>
              <a:ext cx="884481" cy="168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de flecha 107">
              <a:extLst>
                <a:ext uri="{FF2B5EF4-FFF2-40B4-BE49-F238E27FC236}">
                  <a16:creationId xmlns="" xmlns:a16="http://schemas.microsoft.com/office/drawing/2014/main" id="{093CBAEE-09EB-4967-AB19-D92D5CB07EE7}"/>
                </a:ext>
              </a:extLst>
            </p:cNvPr>
            <p:cNvCxnSpPr>
              <a:stCxn id="90" idx="3"/>
              <a:endCxn id="78" idx="1"/>
            </p:cNvCxnSpPr>
            <p:nvPr/>
          </p:nvCxnSpPr>
          <p:spPr>
            <a:xfrm flipV="1">
              <a:off x="4782727" y="6341889"/>
              <a:ext cx="885172" cy="168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Picture 14" descr="Laravel Leading Freelance Remote Developer for Hire">
              <a:extLst>
                <a:ext uri="{FF2B5EF4-FFF2-40B4-BE49-F238E27FC236}">
                  <a16:creationId xmlns="" xmlns:a16="http://schemas.microsoft.com/office/drawing/2014/main" id="{05BA39C7-2AC5-4A49-935D-DFE25D901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534" y="3742546"/>
              <a:ext cx="572782" cy="600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Imagen 109">
              <a:extLst>
                <a:ext uri="{FF2B5EF4-FFF2-40B4-BE49-F238E27FC236}">
                  <a16:creationId xmlns="" xmlns:a16="http://schemas.microsoft.com/office/drawing/2014/main" id="{96461702-3573-4905-BEAE-D8648C9E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5092" y="2711158"/>
              <a:ext cx="527881" cy="561330"/>
            </a:xfrm>
            <a:prstGeom prst="rect">
              <a:avLst/>
            </a:prstGeom>
          </p:spPr>
        </p:pic>
        <p:cxnSp>
          <p:nvCxnSpPr>
            <p:cNvPr id="111" name="Conector recto de flecha 110">
              <a:extLst>
                <a:ext uri="{FF2B5EF4-FFF2-40B4-BE49-F238E27FC236}">
                  <a16:creationId xmlns="" xmlns:a16="http://schemas.microsoft.com/office/drawing/2014/main" id="{DA5FD0CD-17BC-4B11-AEB9-1EE2C380A0CA}"/>
                </a:ext>
              </a:extLst>
            </p:cNvPr>
            <p:cNvCxnSpPr>
              <a:stCxn id="110" idx="2"/>
              <a:endCxn id="109" idx="0"/>
            </p:cNvCxnSpPr>
            <p:nvPr/>
          </p:nvCxnSpPr>
          <p:spPr>
            <a:xfrm flipH="1">
              <a:off x="1693925" y="3272488"/>
              <a:ext cx="15108" cy="4700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CuadroTexto 119">
              <a:extLst>
                <a:ext uri="{FF2B5EF4-FFF2-40B4-BE49-F238E27FC236}">
                  <a16:creationId xmlns="" xmlns:a16="http://schemas.microsoft.com/office/drawing/2014/main" id="{E606D281-9107-49F4-A3E8-2F2232E49A9F}"/>
                </a:ext>
              </a:extLst>
            </p:cNvPr>
            <p:cNvSpPr txBox="1"/>
            <p:nvPr/>
          </p:nvSpPr>
          <p:spPr>
            <a:xfrm>
              <a:off x="7119048" y="1698619"/>
              <a:ext cx="1104486" cy="28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API Catálogos</a:t>
              </a:r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="" xmlns:a16="http://schemas.microsoft.com/office/drawing/2014/main" id="{896F6086-2D81-4F4B-84C8-0D1D4B3DB91A}"/>
                </a:ext>
              </a:extLst>
            </p:cNvPr>
            <p:cNvSpPr txBox="1"/>
            <p:nvPr/>
          </p:nvSpPr>
          <p:spPr>
            <a:xfrm>
              <a:off x="7421452" y="2227969"/>
              <a:ext cx="2732807" cy="289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dirty="0"/>
                <a:t>API </a:t>
              </a:r>
              <a:r>
                <a:rPr lang="es-MX" sz="1050" dirty="0"/>
                <a:t>Administración</a:t>
              </a:r>
              <a:r>
                <a:rPr lang="es-MX" sz="1100" dirty="0"/>
                <a:t> Sistema y Usuarios</a:t>
              </a: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="" xmlns:a16="http://schemas.microsoft.com/office/drawing/2014/main" id="{7E1B458B-800B-4D7B-BA38-391E1F4FFB66}"/>
                </a:ext>
              </a:extLst>
            </p:cNvPr>
            <p:cNvSpPr txBox="1"/>
            <p:nvPr/>
          </p:nvSpPr>
          <p:spPr>
            <a:xfrm>
              <a:off x="8339337" y="2877087"/>
              <a:ext cx="1349663" cy="28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API Notificaciones</a:t>
              </a:r>
            </a:p>
          </p:txBody>
        </p:sp>
        <p:sp>
          <p:nvSpPr>
            <p:cNvPr id="123" name="CuadroTexto 122">
              <a:extLst>
                <a:ext uri="{FF2B5EF4-FFF2-40B4-BE49-F238E27FC236}">
                  <a16:creationId xmlns="" xmlns:a16="http://schemas.microsoft.com/office/drawing/2014/main" id="{01F5C657-8352-4D30-9817-9760BE961D70}"/>
                </a:ext>
              </a:extLst>
            </p:cNvPr>
            <p:cNvSpPr txBox="1"/>
            <p:nvPr/>
          </p:nvSpPr>
          <p:spPr>
            <a:xfrm>
              <a:off x="6597392" y="3586221"/>
              <a:ext cx="620683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API CPH</a:t>
              </a:r>
            </a:p>
          </p:txBody>
        </p:sp>
        <p:sp>
          <p:nvSpPr>
            <p:cNvPr id="124" name="CuadroTexto 123">
              <a:extLst>
                <a:ext uri="{FF2B5EF4-FFF2-40B4-BE49-F238E27FC236}">
                  <a16:creationId xmlns="" xmlns:a16="http://schemas.microsoft.com/office/drawing/2014/main" id="{F2568034-D9AD-4C18-84BE-0A5D4721E70F}"/>
                </a:ext>
              </a:extLst>
            </p:cNvPr>
            <p:cNvSpPr txBox="1"/>
            <p:nvPr/>
          </p:nvSpPr>
          <p:spPr>
            <a:xfrm>
              <a:off x="6597392" y="6159246"/>
              <a:ext cx="746018" cy="28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API DAF</a:t>
              </a:r>
            </a:p>
          </p:txBody>
        </p:sp>
        <p:sp>
          <p:nvSpPr>
            <p:cNvPr id="125" name="CuadroTexto 124">
              <a:extLst>
                <a:ext uri="{FF2B5EF4-FFF2-40B4-BE49-F238E27FC236}">
                  <a16:creationId xmlns="" xmlns:a16="http://schemas.microsoft.com/office/drawing/2014/main" id="{E8AAE0E3-37FA-4683-9B00-5C5031893178}"/>
                </a:ext>
              </a:extLst>
            </p:cNvPr>
            <p:cNvSpPr txBox="1"/>
            <p:nvPr/>
          </p:nvSpPr>
          <p:spPr>
            <a:xfrm>
              <a:off x="6579919" y="5441229"/>
              <a:ext cx="866071" cy="28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API DCCP</a:t>
              </a:r>
            </a:p>
          </p:txBody>
        </p:sp>
        <p:sp>
          <p:nvSpPr>
            <p:cNvPr id="126" name="CuadroTexto 125">
              <a:extLst>
                <a:ext uri="{FF2B5EF4-FFF2-40B4-BE49-F238E27FC236}">
                  <a16:creationId xmlns="" xmlns:a16="http://schemas.microsoft.com/office/drawing/2014/main" id="{493205C7-5C53-475E-9E32-AEE7B38533CE}"/>
                </a:ext>
              </a:extLst>
            </p:cNvPr>
            <p:cNvSpPr txBox="1"/>
            <p:nvPr/>
          </p:nvSpPr>
          <p:spPr>
            <a:xfrm>
              <a:off x="6597392" y="4871344"/>
              <a:ext cx="982741" cy="28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API DAMOP</a:t>
              </a: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="" xmlns:a16="http://schemas.microsoft.com/office/drawing/2014/main" id="{44A4D460-EFC9-4A98-AD37-7F4EBC674266}"/>
                </a:ext>
              </a:extLst>
            </p:cNvPr>
            <p:cNvSpPr txBox="1"/>
            <p:nvPr/>
          </p:nvSpPr>
          <p:spPr>
            <a:xfrm>
              <a:off x="6597392" y="4097430"/>
              <a:ext cx="857616" cy="28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API DPCP</a:t>
              </a:r>
            </a:p>
          </p:txBody>
        </p:sp>
        <p:sp>
          <p:nvSpPr>
            <p:cNvPr id="128" name="CuadroTexto 127">
              <a:extLst>
                <a:ext uri="{FF2B5EF4-FFF2-40B4-BE49-F238E27FC236}">
                  <a16:creationId xmlns="" xmlns:a16="http://schemas.microsoft.com/office/drawing/2014/main" id="{12734523-833B-4765-ABC9-9D954990E1BD}"/>
                </a:ext>
              </a:extLst>
            </p:cNvPr>
            <p:cNvSpPr txBox="1"/>
            <p:nvPr/>
          </p:nvSpPr>
          <p:spPr>
            <a:xfrm>
              <a:off x="4111258" y="755037"/>
              <a:ext cx="798435" cy="272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00" dirty="0"/>
                <a:t>OAuth 2.0</a:t>
              </a:r>
            </a:p>
          </p:txBody>
        </p:sp>
        <p:cxnSp>
          <p:nvCxnSpPr>
            <p:cNvPr id="129" name="Conector recto de flecha 128">
              <a:extLst>
                <a:ext uri="{FF2B5EF4-FFF2-40B4-BE49-F238E27FC236}">
                  <a16:creationId xmlns="" xmlns:a16="http://schemas.microsoft.com/office/drawing/2014/main" id="{CCAEC442-243F-4B4A-90D5-200ABB0E1B07}"/>
                </a:ext>
              </a:extLst>
            </p:cNvPr>
            <p:cNvCxnSpPr>
              <a:stCxn id="75" idx="3"/>
            </p:cNvCxnSpPr>
            <p:nvPr/>
          </p:nvCxnSpPr>
          <p:spPr>
            <a:xfrm>
              <a:off x="893215" y="3605089"/>
              <a:ext cx="572782" cy="376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CuadroTexto 129">
              <a:extLst>
                <a:ext uri="{FF2B5EF4-FFF2-40B4-BE49-F238E27FC236}">
                  <a16:creationId xmlns="" xmlns:a16="http://schemas.microsoft.com/office/drawing/2014/main" id="{4449990F-213F-4128-BD89-665FE8AA99D8}"/>
                </a:ext>
              </a:extLst>
            </p:cNvPr>
            <p:cNvSpPr txBox="1"/>
            <p:nvPr/>
          </p:nvSpPr>
          <p:spPr>
            <a:xfrm>
              <a:off x="247027" y="4092041"/>
              <a:ext cx="614129" cy="272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00" dirty="0"/>
                <a:t>Cliente</a:t>
              </a:r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="" xmlns:a16="http://schemas.microsoft.com/office/drawing/2014/main" id="{E9A21C37-192A-4304-A567-6DF7A80504D4}"/>
                </a:ext>
              </a:extLst>
            </p:cNvPr>
            <p:cNvSpPr txBox="1"/>
            <p:nvPr/>
          </p:nvSpPr>
          <p:spPr>
            <a:xfrm>
              <a:off x="1500904" y="2441263"/>
              <a:ext cx="615820" cy="238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800" dirty="0"/>
                <a:t>LiveWire</a:t>
              </a:r>
            </a:p>
          </p:txBody>
        </p:sp>
        <p:pic>
          <p:nvPicPr>
            <p:cNvPr id="132" name="Picture 16" descr="Ficha transparente del servidor PNG | PNG Mart">
              <a:extLst>
                <a:ext uri="{FF2B5EF4-FFF2-40B4-BE49-F238E27FC236}">
                  <a16:creationId xmlns="" xmlns:a16="http://schemas.microsoft.com/office/drawing/2014/main" id="{52E2E370-316C-433B-9BEE-1F189118F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197" y="3586221"/>
              <a:ext cx="649455" cy="681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CuadroTexto 132">
              <a:extLst>
                <a:ext uri="{FF2B5EF4-FFF2-40B4-BE49-F238E27FC236}">
                  <a16:creationId xmlns="" xmlns:a16="http://schemas.microsoft.com/office/drawing/2014/main" id="{BAF2B820-219E-406B-B903-FA04C3863E71}"/>
                </a:ext>
              </a:extLst>
            </p:cNvPr>
            <p:cNvSpPr txBox="1"/>
            <p:nvPr/>
          </p:nvSpPr>
          <p:spPr>
            <a:xfrm>
              <a:off x="8910709" y="3296803"/>
              <a:ext cx="1375027" cy="28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Servidor Aplicativo</a:t>
              </a:r>
            </a:p>
          </p:txBody>
        </p:sp>
        <p:cxnSp>
          <p:nvCxnSpPr>
            <p:cNvPr id="134" name="Conector recto de flecha 133">
              <a:extLst>
                <a:ext uri="{FF2B5EF4-FFF2-40B4-BE49-F238E27FC236}">
                  <a16:creationId xmlns="" xmlns:a16="http://schemas.microsoft.com/office/drawing/2014/main" id="{43501F1C-DECD-4859-BF57-0B08F04F4CA5}"/>
                </a:ext>
              </a:extLst>
            </p:cNvPr>
            <p:cNvCxnSpPr>
              <a:stCxn id="132" idx="3"/>
              <a:endCxn id="92" idx="1"/>
            </p:cNvCxnSpPr>
            <p:nvPr/>
          </p:nvCxnSpPr>
          <p:spPr>
            <a:xfrm flipV="1">
              <a:off x="9646653" y="3926796"/>
              <a:ext cx="1599317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Imagen 134">
              <a:extLst>
                <a:ext uri="{FF2B5EF4-FFF2-40B4-BE49-F238E27FC236}">
                  <a16:creationId xmlns="" xmlns:a16="http://schemas.microsoft.com/office/drawing/2014/main" id="{1CD89D7F-28C8-4138-A222-39FF4D35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8645" y="1058270"/>
              <a:ext cx="490318" cy="490603"/>
            </a:xfrm>
            <a:prstGeom prst="rect">
              <a:avLst/>
            </a:prstGeom>
          </p:spPr>
        </p:pic>
        <p:pic>
          <p:nvPicPr>
            <p:cNvPr id="136" name="Imagen 135">
              <a:extLst>
                <a:ext uri="{FF2B5EF4-FFF2-40B4-BE49-F238E27FC236}">
                  <a16:creationId xmlns="" xmlns:a16="http://schemas.microsoft.com/office/drawing/2014/main" id="{1B33212B-6030-4508-B795-087898FE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598" y="1078112"/>
              <a:ext cx="603530" cy="456983"/>
            </a:xfrm>
            <a:prstGeom prst="rect">
              <a:avLst/>
            </a:prstGeom>
          </p:spPr>
        </p:pic>
        <p:sp>
          <p:nvSpPr>
            <p:cNvPr id="137" name="CuadroTexto 136">
              <a:extLst>
                <a:ext uri="{FF2B5EF4-FFF2-40B4-BE49-F238E27FC236}">
                  <a16:creationId xmlns="" xmlns:a16="http://schemas.microsoft.com/office/drawing/2014/main" id="{488B369D-DD64-4C93-A71B-CC504ABA47ED}"/>
                </a:ext>
              </a:extLst>
            </p:cNvPr>
            <p:cNvSpPr txBox="1"/>
            <p:nvPr/>
          </p:nvSpPr>
          <p:spPr>
            <a:xfrm>
              <a:off x="6575840" y="1141032"/>
              <a:ext cx="88998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API Reportes</a:t>
              </a:r>
            </a:p>
          </p:txBody>
        </p:sp>
        <p:cxnSp>
          <p:nvCxnSpPr>
            <p:cNvPr id="138" name="Conector recto de flecha 137">
              <a:extLst>
                <a:ext uri="{FF2B5EF4-FFF2-40B4-BE49-F238E27FC236}">
                  <a16:creationId xmlns="" xmlns:a16="http://schemas.microsoft.com/office/drawing/2014/main" id="{A83A96F7-B531-40D4-A61F-B1CFCE66B684}"/>
                </a:ext>
              </a:extLst>
            </p:cNvPr>
            <p:cNvCxnSpPr>
              <a:stCxn id="135" idx="3"/>
              <a:endCxn id="136" idx="1"/>
            </p:cNvCxnSpPr>
            <p:nvPr/>
          </p:nvCxnSpPr>
          <p:spPr>
            <a:xfrm>
              <a:off x="4748963" y="1303572"/>
              <a:ext cx="880635" cy="30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de flecha 139">
              <a:extLst>
                <a:ext uri="{FF2B5EF4-FFF2-40B4-BE49-F238E27FC236}">
                  <a16:creationId xmlns="" xmlns:a16="http://schemas.microsoft.com/office/drawing/2014/main" id="{0D0A99A4-5F5E-4C56-8E15-EB76BB39E796}"/>
                </a:ext>
              </a:extLst>
            </p:cNvPr>
            <p:cNvCxnSpPr>
              <a:stCxn id="136" idx="3"/>
              <a:endCxn id="132" idx="1"/>
            </p:cNvCxnSpPr>
            <p:nvPr/>
          </p:nvCxnSpPr>
          <p:spPr>
            <a:xfrm>
              <a:off x="6233128" y="1306604"/>
              <a:ext cx="2764069" cy="26201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Picture 16" descr="Ficha transparente del servidor PNG | PNG Mart">
            <a:extLst>
              <a:ext uri="{FF2B5EF4-FFF2-40B4-BE49-F238E27FC236}">
                <a16:creationId xmlns="" xmlns:a16="http://schemas.microsoft.com/office/drawing/2014/main" id="{52E2E370-316C-433B-9BEE-1F189118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223" y="3753751"/>
            <a:ext cx="649455" cy="6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CuadroTexto 141">
            <a:extLst>
              <a:ext uri="{FF2B5EF4-FFF2-40B4-BE49-F238E27FC236}">
                <a16:creationId xmlns="" xmlns:a16="http://schemas.microsoft.com/office/drawing/2014/main" id="{BAF2B820-219E-406B-B903-FA04C3863E71}"/>
              </a:ext>
            </a:extLst>
          </p:cNvPr>
          <p:cNvSpPr txBox="1"/>
          <p:nvPr/>
        </p:nvSpPr>
        <p:spPr>
          <a:xfrm>
            <a:off x="2131724" y="3417683"/>
            <a:ext cx="1375027" cy="280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/>
              <a:t>Servidor Aplicativo</a:t>
            </a:r>
          </a:p>
        </p:txBody>
      </p:sp>
    </p:spTree>
    <p:extLst>
      <p:ext uri="{BB962C8B-B14F-4D97-AF65-F5344CB8AC3E}">
        <p14:creationId xmlns:p14="http://schemas.microsoft.com/office/powerpoint/2010/main" val="1091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839364" y="2630354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 TI</a:t>
            </a:r>
          </a:p>
          <a:p>
            <a:pPr algn="ctr"/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ADMINISTRADOR</a:t>
            </a:r>
          </a:p>
        </p:txBody>
      </p:sp>
    </p:spTree>
    <p:extLst>
      <p:ext uri="{BB962C8B-B14F-4D97-AF65-F5344CB8AC3E}">
        <p14:creationId xmlns:p14="http://schemas.microsoft.com/office/powerpoint/2010/main" val="23495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5CFEE46D-8A5D-4F63-9559-600FEEF9D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" y="371082"/>
            <a:ext cx="12160032" cy="613924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 Administrador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E663178D-7E5D-4F9F-8ECD-648F6798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0390" cy="61545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D44A2277-F7CC-4547-9631-9059F2AE9BF7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952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Alertas Perfil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F14CE78-D990-4C11-A076-C405CBCB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</a:t>
            </a:r>
            <a:r>
              <a:rPr lang="es-MX" b="1" dirty="0" err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460CE092-3B24-4430-B6B0-B97BE4B7B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54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44E7800-3977-4B6A-8F09-E8162EC41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882"/>
            <a:ext cx="12192000" cy="61553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969327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MODULO CPH</a:t>
            </a:r>
          </a:p>
        </p:txBody>
      </p:sp>
    </p:spTree>
    <p:extLst>
      <p:ext uri="{BB962C8B-B14F-4D97-AF65-F5344CB8AC3E}">
        <p14:creationId xmlns:p14="http://schemas.microsoft.com/office/powerpoint/2010/main" val="421731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 Coordinador CPH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="" xmlns:a16="http://schemas.microsoft.com/office/drawing/2014/main" id="{64023433-F0DE-4F1E-8387-1B30EAFEC6D4}"/>
              </a:ext>
            </a:extLst>
          </p:cNvPr>
          <p:cNvGrpSpPr/>
          <p:nvPr/>
        </p:nvGrpSpPr>
        <p:grpSpPr>
          <a:xfrm>
            <a:off x="0" y="376854"/>
            <a:ext cx="12192000" cy="6155388"/>
            <a:chOff x="0" y="376854"/>
            <a:chExt cx="12192000" cy="6155388"/>
          </a:xfrm>
        </p:grpSpPr>
        <p:pic>
          <p:nvPicPr>
            <p:cNvPr id="3" name="Imagen 2">
              <a:extLst>
                <a:ext uri="{FF2B5EF4-FFF2-40B4-BE49-F238E27FC236}">
                  <a16:creationId xmlns="" xmlns:a16="http://schemas.microsoft.com/office/drawing/2014/main" id="{6DABC14D-4DDC-410B-85A0-FB607C850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6854"/>
              <a:ext cx="12192000" cy="615538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="" xmlns:a16="http://schemas.microsoft.com/office/drawing/2014/main" id="{06DDCE57-5302-4B50-9956-9747C1416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007" y="5822244"/>
              <a:ext cx="1294920" cy="202523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565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Calculo Participaciones CPH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="" xmlns:a16="http://schemas.microsoft.com/office/drawing/2014/main" id="{240CA642-759F-4870-A904-09EDC41440A6}"/>
              </a:ext>
            </a:extLst>
          </p:cNvPr>
          <p:cNvGrpSpPr/>
          <p:nvPr/>
        </p:nvGrpSpPr>
        <p:grpSpPr>
          <a:xfrm>
            <a:off x="0" y="376854"/>
            <a:ext cx="12192000" cy="6155388"/>
            <a:chOff x="0" y="376854"/>
            <a:chExt cx="12192000" cy="6155388"/>
          </a:xfrm>
        </p:grpSpPr>
        <p:pic>
          <p:nvPicPr>
            <p:cNvPr id="8" name="Imagen 7">
              <a:extLst>
                <a:ext uri="{FF2B5EF4-FFF2-40B4-BE49-F238E27FC236}">
                  <a16:creationId xmlns="" xmlns:a16="http://schemas.microsoft.com/office/drawing/2014/main" id="{68C6A31A-BE6E-438D-BD2A-99F2DB0E5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6854"/>
              <a:ext cx="12192000" cy="6155388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="" xmlns:a16="http://schemas.microsoft.com/office/drawing/2014/main" id="{1C431B68-9312-4440-B9C6-5F6147B1F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007" y="5822244"/>
              <a:ext cx="1294920" cy="202523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11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95;p2"/>
          <p:cNvGrpSpPr/>
          <p:nvPr/>
        </p:nvGrpSpPr>
        <p:grpSpPr>
          <a:xfrm>
            <a:off x="2622611" y="4237756"/>
            <a:ext cx="5316044" cy="523180"/>
            <a:chOff x="1160415" y="1950095"/>
            <a:chExt cx="5360822" cy="523180"/>
          </a:xfrm>
        </p:grpSpPr>
        <p:grpSp>
          <p:nvGrpSpPr>
            <p:cNvPr id="17" name="Google Shape;96;p2"/>
            <p:cNvGrpSpPr/>
            <p:nvPr/>
          </p:nvGrpSpPr>
          <p:grpSpPr>
            <a:xfrm>
              <a:off x="1160415" y="1950095"/>
              <a:ext cx="5360822" cy="523180"/>
              <a:chOff x="1472472" y="2006124"/>
              <a:chExt cx="5360822" cy="523180"/>
            </a:xfrm>
          </p:grpSpPr>
          <p:sp>
            <p:nvSpPr>
              <p:cNvPr id="19" name="Google Shape;97;p2"/>
              <p:cNvSpPr txBox="1"/>
              <p:nvPr/>
            </p:nvSpPr>
            <p:spPr>
              <a:xfrm>
                <a:off x="1965811" y="2006124"/>
                <a:ext cx="4867483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8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Arquitectura </a:t>
                </a:r>
                <a:r>
                  <a:rPr lang="es-ES" sz="28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Middleware</a:t>
                </a:r>
                <a:endParaRPr lang="es-ES" sz="28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Google Shape;98;p2"/>
              <p:cNvSpPr/>
              <p:nvPr/>
            </p:nvSpPr>
            <p:spPr>
              <a:xfrm rot="2700000">
                <a:off x="1472472" y="2067965"/>
                <a:ext cx="401640" cy="401640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" name="Google Shape;99;p2"/>
            <p:cNvSpPr txBox="1"/>
            <p:nvPr/>
          </p:nvSpPr>
          <p:spPr>
            <a:xfrm>
              <a:off x="1204782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1" name="Google Shape;100;p2"/>
          <p:cNvGrpSpPr/>
          <p:nvPr/>
        </p:nvGrpSpPr>
        <p:grpSpPr>
          <a:xfrm>
            <a:off x="2794238" y="4904943"/>
            <a:ext cx="5859236" cy="523180"/>
            <a:chOff x="1278972" y="1903172"/>
            <a:chExt cx="5716571" cy="523180"/>
          </a:xfrm>
        </p:grpSpPr>
        <p:grpSp>
          <p:nvGrpSpPr>
            <p:cNvPr id="22" name="Google Shape;101;p2"/>
            <p:cNvGrpSpPr/>
            <p:nvPr/>
          </p:nvGrpSpPr>
          <p:grpSpPr>
            <a:xfrm>
              <a:off x="1278972" y="1903172"/>
              <a:ext cx="5716571" cy="523180"/>
              <a:chOff x="1591029" y="1959201"/>
              <a:chExt cx="5716571" cy="523180"/>
            </a:xfrm>
          </p:grpSpPr>
          <p:sp>
            <p:nvSpPr>
              <p:cNvPr id="24" name="Google Shape;102;p2"/>
              <p:cNvSpPr txBox="1"/>
              <p:nvPr/>
            </p:nvSpPr>
            <p:spPr>
              <a:xfrm>
                <a:off x="2072394" y="1959201"/>
                <a:ext cx="5235206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8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Arquitectura </a:t>
                </a:r>
                <a:r>
                  <a:rPr lang="es-ES" sz="28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Base de Datos</a:t>
                </a:r>
                <a:endParaRPr lang="es-ES" sz="28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Google Shape;103;p2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104;p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6" name="Google Shape;105;p2"/>
          <p:cNvGrpSpPr/>
          <p:nvPr/>
        </p:nvGrpSpPr>
        <p:grpSpPr>
          <a:xfrm>
            <a:off x="2508093" y="3453023"/>
            <a:ext cx="7070373" cy="523180"/>
            <a:chOff x="1287583" y="1964609"/>
            <a:chExt cx="6151867" cy="523180"/>
          </a:xfrm>
        </p:grpSpPr>
        <p:grpSp>
          <p:nvGrpSpPr>
            <p:cNvPr id="27" name="Google Shape;106;p2"/>
            <p:cNvGrpSpPr/>
            <p:nvPr/>
          </p:nvGrpSpPr>
          <p:grpSpPr>
            <a:xfrm>
              <a:off x="1287583" y="1964609"/>
              <a:ext cx="6151867" cy="523180"/>
              <a:chOff x="1599640" y="2020638"/>
              <a:chExt cx="6151867" cy="523180"/>
            </a:xfrm>
          </p:grpSpPr>
          <p:sp>
            <p:nvSpPr>
              <p:cNvPr id="29" name="Google Shape;107;p2"/>
              <p:cNvSpPr txBox="1"/>
              <p:nvPr/>
            </p:nvSpPr>
            <p:spPr>
              <a:xfrm>
                <a:off x="2084368" y="2020638"/>
                <a:ext cx="5667139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8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Arquitectura </a:t>
                </a:r>
                <a:r>
                  <a:rPr lang="es-ES" sz="28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 </a:t>
                </a:r>
                <a:r>
                  <a:rPr lang="es-ES" sz="2800" b="1" dirty="0" err="1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  <a:endParaRPr lang="es-ES" sz="28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Google Shape;108;p2"/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" name="Google Shape;109;p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1DEA4600-4610-4852-9978-3A500B011C97}"/>
              </a:ext>
            </a:extLst>
          </p:cNvPr>
          <p:cNvSpPr/>
          <p:nvPr/>
        </p:nvSpPr>
        <p:spPr>
          <a:xfrm>
            <a:off x="1881889" y="809102"/>
            <a:ext cx="6563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 de Maqueta</a:t>
            </a:r>
            <a:endParaRPr lang="es-MX" sz="3600" dirty="0"/>
          </a:p>
        </p:txBody>
      </p:sp>
      <p:grpSp>
        <p:nvGrpSpPr>
          <p:cNvPr id="51" name="Google Shape;105;p2">
            <a:extLst>
              <a:ext uri="{FF2B5EF4-FFF2-40B4-BE49-F238E27FC236}">
                <a16:creationId xmlns="" xmlns:a16="http://schemas.microsoft.com/office/drawing/2014/main" id="{546D5E1A-A429-4743-8638-2A5516A0EB25}"/>
              </a:ext>
            </a:extLst>
          </p:cNvPr>
          <p:cNvGrpSpPr/>
          <p:nvPr/>
        </p:nvGrpSpPr>
        <p:grpSpPr>
          <a:xfrm>
            <a:off x="2397616" y="2699122"/>
            <a:ext cx="4991073" cy="523180"/>
            <a:chOff x="1287583" y="1964609"/>
            <a:chExt cx="3594105" cy="523180"/>
          </a:xfrm>
        </p:grpSpPr>
        <p:grpSp>
          <p:nvGrpSpPr>
            <p:cNvPr id="52" name="Google Shape;106;p2">
              <a:extLst>
                <a:ext uri="{FF2B5EF4-FFF2-40B4-BE49-F238E27FC236}">
                  <a16:creationId xmlns="" xmlns:a16="http://schemas.microsoft.com/office/drawing/2014/main" id="{8B280FBD-745C-46E1-B4E4-E5F0CE26DEC4}"/>
                </a:ext>
              </a:extLst>
            </p:cNvPr>
            <p:cNvGrpSpPr/>
            <p:nvPr/>
          </p:nvGrpSpPr>
          <p:grpSpPr>
            <a:xfrm>
              <a:off x="1287583" y="1964609"/>
              <a:ext cx="3594105" cy="523180"/>
              <a:chOff x="1599640" y="2020638"/>
              <a:chExt cx="3594105" cy="523180"/>
            </a:xfrm>
          </p:grpSpPr>
          <p:sp>
            <p:nvSpPr>
              <p:cNvPr id="54" name="Google Shape;107;p2">
                <a:extLst>
                  <a:ext uri="{FF2B5EF4-FFF2-40B4-BE49-F238E27FC236}">
                    <a16:creationId xmlns="" xmlns:a16="http://schemas.microsoft.com/office/drawing/2014/main" id="{05DDBA62-D2C1-4645-9412-DB08CD2E36A4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3109377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8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Arquitectura Front </a:t>
                </a:r>
                <a:r>
                  <a:rPr lang="es-ES" sz="2800" b="1" dirty="0" err="1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  <a:endParaRPr lang="es-ES" sz="28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Google Shape;108;p2">
                <a:extLst>
                  <a:ext uri="{FF2B5EF4-FFF2-40B4-BE49-F238E27FC236}">
                    <a16:creationId xmlns="" xmlns:a16="http://schemas.microsoft.com/office/drawing/2014/main" id="{5CB8CD6D-CA2A-4F09-8E1B-BAEA4DC7B1A7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" name="Google Shape;109;p2">
              <a:extLst>
                <a:ext uri="{FF2B5EF4-FFF2-40B4-BE49-F238E27FC236}">
                  <a16:creationId xmlns="" xmlns:a16="http://schemas.microsoft.com/office/drawing/2014/main" id="{9BA1ED20-1DEA-4ACB-99BA-705D45B0A8E5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" name="Google Shape;105;p2">
            <a:extLst>
              <a:ext uri="{FF2B5EF4-FFF2-40B4-BE49-F238E27FC236}">
                <a16:creationId xmlns=""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2288289" y="1925409"/>
            <a:ext cx="7070373" cy="523180"/>
            <a:chOff x="1287583" y="1964609"/>
            <a:chExt cx="6151867" cy="523180"/>
          </a:xfrm>
        </p:grpSpPr>
        <p:grpSp>
          <p:nvGrpSpPr>
            <p:cNvPr id="62" name="Google Shape;106;p2">
              <a:extLst>
                <a:ext uri="{FF2B5EF4-FFF2-40B4-BE49-F238E27FC236}">
                  <a16:creationId xmlns=""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523180"/>
              <a:chOff x="1599640" y="2020638"/>
              <a:chExt cx="6151867" cy="523180"/>
            </a:xfrm>
          </p:grpSpPr>
          <p:sp>
            <p:nvSpPr>
              <p:cNvPr id="64" name="Google Shape;107;p2">
                <a:extLst>
                  <a:ext uri="{FF2B5EF4-FFF2-40B4-BE49-F238E27FC236}">
                    <a16:creationId xmlns=""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8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Arquitectura </a:t>
                </a:r>
                <a:r>
                  <a:rPr lang="es-ES" sz="28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General</a:t>
                </a:r>
                <a:endParaRPr lang="es-ES" sz="28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Google Shape;108;p2">
                <a:extLst>
                  <a:ext uri="{FF2B5EF4-FFF2-40B4-BE49-F238E27FC236}">
                    <a16:creationId xmlns=""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" name="Google Shape;109;p2">
              <a:extLst>
                <a:ext uri="{FF2B5EF4-FFF2-40B4-BE49-F238E27FC236}">
                  <a16:creationId xmlns=""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71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 Analista CPH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="" xmlns:a16="http://schemas.microsoft.com/office/drawing/2014/main" id="{49165E55-A84C-43D4-9EC3-BC1FFAA890C2}"/>
              </a:ext>
            </a:extLst>
          </p:cNvPr>
          <p:cNvGrpSpPr/>
          <p:nvPr/>
        </p:nvGrpSpPr>
        <p:grpSpPr>
          <a:xfrm>
            <a:off x="0" y="409226"/>
            <a:ext cx="12176016" cy="6147318"/>
            <a:chOff x="0" y="409226"/>
            <a:chExt cx="12176016" cy="6147318"/>
          </a:xfrm>
        </p:grpSpPr>
        <p:pic>
          <p:nvPicPr>
            <p:cNvPr id="4" name="Imagen 3">
              <a:extLst>
                <a:ext uri="{FF2B5EF4-FFF2-40B4-BE49-F238E27FC236}">
                  <a16:creationId xmlns="" xmlns:a16="http://schemas.microsoft.com/office/drawing/2014/main" id="{7D38AE37-8C38-4C48-A465-24F0DA34A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9226"/>
              <a:ext cx="12176016" cy="614731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="" xmlns:a16="http://schemas.microsoft.com/office/drawing/2014/main" id="{FE62C1B9-323C-497C-9FA3-F8D0168B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007" y="5833533"/>
              <a:ext cx="1294920" cy="202523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60906C55-3BFD-4024-BC6C-4BEE17417AFE}"/>
              </a:ext>
            </a:extLst>
          </p:cNvPr>
          <p:cNvSpPr/>
          <p:nvPr/>
        </p:nvSpPr>
        <p:spPr>
          <a:xfrm>
            <a:off x="58187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8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718113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MODULO DPCP</a:t>
            </a:r>
          </a:p>
        </p:txBody>
      </p:sp>
    </p:spTree>
    <p:extLst>
      <p:ext uri="{BB962C8B-B14F-4D97-AF65-F5344CB8AC3E}">
        <p14:creationId xmlns:p14="http://schemas.microsoft.com/office/powerpoint/2010/main" val="2553753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01CC026B-E3EB-499A-9D99-104350152689}"/>
              </a:ext>
            </a:extLst>
          </p:cNvPr>
          <p:cNvSpPr/>
          <p:nvPr/>
        </p:nvSpPr>
        <p:spPr>
          <a:xfrm>
            <a:off x="58189" y="112751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DPCP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B9F23B1-5C73-4D03-B2A3-E0A0CD02F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07" y="5878689"/>
            <a:ext cx="1294920" cy="202523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="" xmlns:a16="http://schemas.microsoft.com/office/drawing/2014/main" id="{F00558C6-A22F-416A-AED2-F98BCBFAC0E9}"/>
              </a:ext>
            </a:extLst>
          </p:cNvPr>
          <p:cNvGrpSpPr/>
          <p:nvPr/>
        </p:nvGrpSpPr>
        <p:grpSpPr>
          <a:xfrm>
            <a:off x="0" y="438071"/>
            <a:ext cx="12192000" cy="6155388"/>
            <a:chOff x="0" y="438071"/>
            <a:chExt cx="12192000" cy="6155388"/>
          </a:xfrm>
        </p:grpSpPr>
        <p:pic>
          <p:nvPicPr>
            <p:cNvPr id="7" name="Imagen 6">
              <a:extLst>
                <a:ext uri="{FF2B5EF4-FFF2-40B4-BE49-F238E27FC236}">
                  <a16:creationId xmlns="" xmlns:a16="http://schemas.microsoft.com/office/drawing/2014/main" id="{A0D0D0C0-4253-4AB2-AE72-A8227DE90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8071"/>
              <a:ext cx="12192000" cy="6155388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="" xmlns:a16="http://schemas.microsoft.com/office/drawing/2014/main" id="{A6C0674E-1905-4987-8117-83FFFF140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007" y="5878689"/>
              <a:ext cx="1294920" cy="202523"/>
            </a:xfrm>
            <a:prstGeom prst="rect">
              <a:avLst/>
            </a:prstGeom>
          </p:spPr>
        </p:pic>
      </p:grp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8AA3D32D-0F7D-4127-ACC3-AC9B2505BCC1}"/>
              </a:ext>
            </a:extLst>
          </p:cNvPr>
          <p:cNvSpPr/>
          <p:nvPr/>
        </p:nvSpPr>
        <p:spPr>
          <a:xfrm>
            <a:off x="0" y="5880617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09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2D1B7E8C-E76C-46BF-88BF-2DAADB0F0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975"/>
            <a:ext cx="12192000" cy="61553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E04E5C89-E591-400B-BAEC-E79F12B81FF0}"/>
              </a:ext>
            </a:extLst>
          </p:cNvPr>
          <p:cNvSpPr/>
          <p:nvPr/>
        </p:nvSpPr>
        <p:spPr>
          <a:xfrm>
            <a:off x="58189" y="112751"/>
            <a:ext cx="113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8A6C27CF-DECD-4BD6-86DF-A4426937137E}"/>
              </a:ext>
            </a:extLst>
          </p:cNvPr>
          <p:cNvSpPr/>
          <p:nvPr/>
        </p:nvSpPr>
        <p:spPr>
          <a:xfrm>
            <a:off x="0" y="5880617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2276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514913" y="2922762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MODULO DAMOP</a:t>
            </a:r>
          </a:p>
        </p:txBody>
      </p:sp>
    </p:spTree>
    <p:extLst>
      <p:ext uri="{BB962C8B-B14F-4D97-AF65-F5344CB8AC3E}">
        <p14:creationId xmlns:p14="http://schemas.microsoft.com/office/powerpoint/2010/main" val="2893589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6A6C68F9-4E79-48E7-A962-A47C730EDDE0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DAMOP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="" xmlns:a16="http://schemas.microsoft.com/office/drawing/2014/main" id="{89CBD1B0-40CA-433E-AA65-5B3FFF3E9532}"/>
              </a:ext>
            </a:extLst>
          </p:cNvPr>
          <p:cNvGrpSpPr/>
          <p:nvPr/>
        </p:nvGrpSpPr>
        <p:grpSpPr>
          <a:xfrm>
            <a:off x="0" y="362307"/>
            <a:ext cx="12192000" cy="6155388"/>
            <a:chOff x="0" y="362307"/>
            <a:chExt cx="12192000" cy="6155388"/>
          </a:xfrm>
        </p:grpSpPr>
        <p:pic>
          <p:nvPicPr>
            <p:cNvPr id="6" name="Imagen 5">
              <a:extLst>
                <a:ext uri="{FF2B5EF4-FFF2-40B4-BE49-F238E27FC236}">
                  <a16:creationId xmlns="" xmlns:a16="http://schemas.microsoft.com/office/drawing/2014/main" id="{AA6E819A-696F-41BE-8D48-B0A14FF5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2307"/>
              <a:ext cx="12192000" cy="615538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="" xmlns:a16="http://schemas.microsoft.com/office/drawing/2014/main" id="{0817858C-2542-4320-8C0E-AE66F32A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007" y="5810955"/>
              <a:ext cx="1294920" cy="202523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BF7B8275-AE1C-40DC-BC0B-FFF7E60F69C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458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34382FBA-C256-48A3-BA31-CAA8F4A87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751"/>
            <a:ext cx="12176016" cy="614731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EBF7F995-757B-49EE-8968-D0DD4950201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DAMOP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94393588-67E5-45E7-85B0-EFEDEB7B53D3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500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/>
          <p:cNvSpPr/>
          <p:nvPr/>
        </p:nvSpPr>
        <p:spPr>
          <a:xfrm>
            <a:off x="58189" y="49251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Contacto 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16C2AE22-199C-4A2D-88D7-DC9E7BE1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616"/>
            <a:ext cx="12176016" cy="614731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1B2A24FE-7689-4C0B-88AF-D91531B60AC5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123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718113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MODULO DAF</a:t>
            </a:r>
          </a:p>
        </p:txBody>
      </p:sp>
    </p:spTree>
    <p:extLst>
      <p:ext uri="{BB962C8B-B14F-4D97-AF65-F5344CB8AC3E}">
        <p14:creationId xmlns:p14="http://schemas.microsoft.com/office/powerpoint/2010/main" val="2664553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4E0720C2-C205-4442-88F6-39F5E6F3C5BC}"/>
              </a:ext>
            </a:extLst>
          </p:cNvPr>
          <p:cNvSpPr/>
          <p:nvPr/>
        </p:nvSpPr>
        <p:spPr>
          <a:xfrm>
            <a:off x="58189" y="112751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Paga DAF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="" xmlns:a16="http://schemas.microsoft.com/office/drawing/2014/main" id="{B1B15ADF-996A-4F64-90E3-639348997362}"/>
              </a:ext>
            </a:extLst>
          </p:cNvPr>
          <p:cNvGrpSpPr/>
          <p:nvPr/>
        </p:nvGrpSpPr>
        <p:grpSpPr>
          <a:xfrm>
            <a:off x="0" y="482083"/>
            <a:ext cx="12192000" cy="6155388"/>
            <a:chOff x="0" y="482083"/>
            <a:chExt cx="12192000" cy="6155388"/>
          </a:xfrm>
        </p:grpSpPr>
        <p:pic>
          <p:nvPicPr>
            <p:cNvPr id="5" name="Imagen 4">
              <a:extLst>
                <a:ext uri="{FF2B5EF4-FFF2-40B4-BE49-F238E27FC236}">
                  <a16:creationId xmlns="" xmlns:a16="http://schemas.microsoft.com/office/drawing/2014/main" id="{82CD6B96-C902-4B67-8AD5-908818EE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2083"/>
              <a:ext cx="12192000" cy="6155388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="" xmlns:a16="http://schemas.microsoft.com/office/drawing/2014/main" id="{67FE2A1E-FA0B-40E7-94DC-B1938F930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007" y="5923845"/>
              <a:ext cx="1294920" cy="202523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D5788560-884A-4E7D-8060-88E7E46C0516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54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73166" y="2861396"/>
            <a:ext cx="805097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16416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718113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MODULO DCCP</a:t>
            </a:r>
          </a:p>
        </p:txBody>
      </p:sp>
    </p:spTree>
    <p:extLst>
      <p:ext uri="{BB962C8B-B14F-4D97-AF65-F5344CB8AC3E}">
        <p14:creationId xmlns:p14="http://schemas.microsoft.com/office/powerpoint/2010/main" val="171677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4E0720C2-C205-4442-88F6-39F5E6F3C5BC}"/>
              </a:ext>
            </a:extLst>
          </p:cNvPr>
          <p:cNvSpPr/>
          <p:nvPr/>
        </p:nvSpPr>
        <p:spPr>
          <a:xfrm>
            <a:off x="58189" y="112751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Sube ISAN, 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61" y="1170207"/>
            <a:ext cx="3741891" cy="3806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455" t="27344" r="2655" b="16146"/>
          <a:stretch/>
        </p:blipFill>
        <p:spPr>
          <a:xfrm>
            <a:off x="4318000" y="1429457"/>
            <a:ext cx="2218356" cy="21739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1FBFFFE7-043F-4AB2-870A-D28751685B4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3" name="Grupo 12">
            <a:extLst>
              <a:ext uri="{FF2B5EF4-FFF2-40B4-BE49-F238E27FC236}">
                <a16:creationId xmlns="" xmlns:a16="http://schemas.microsoft.com/office/drawing/2014/main" id="{40F28A04-1456-43D6-9747-1A266AE26504}"/>
              </a:ext>
            </a:extLst>
          </p:cNvPr>
          <p:cNvGrpSpPr/>
          <p:nvPr/>
        </p:nvGrpSpPr>
        <p:grpSpPr>
          <a:xfrm>
            <a:off x="0" y="493944"/>
            <a:ext cx="12176016" cy="6147318"/>
            <a:chOff x="0" y="493944"/>
            <a:chExt cx="12176016" cy="6147318"/>
          </a:xfrm>
        </p:grpSpPr>
        <p:grpSp>
          <p:nvGrpSpPr>
            <p:cNvPr id="5" name="Grupo 4">
              <a:extLst>
                <a:ext uri="{FF2B5EF4-FFF2-40B4-BE49-F238E27FC236}">
                  <a16:creationId xmlns="" xmlns:a16="http://schemas.microsoft.com/office/drawing/2014/main" id="{FE4C3E3D-C13D-46D4-920F-9652C0FD466B}"/>
                </a:ext>
              </a:extLst>
            </p:cNvPr>
            <p:cNvGrpSpPr/>
            <p:nvPr/>
          </p:nvGrpSpPr>
          <p:grpSpPr>
            <a:xfrm>
              <a:off x="0" y="493944"/>
              <a:ext cx="12176016" cy="6147318"/>
              <a:chOff x="0" y="493944"/>
              <a:chExt cx="12176016" cy="6147318"/>
            </a:xfrm>
          </p:grpSpPr>
          <p:pic>
            <p:nvPicPr>
              <p:cNvPr id="11" name="Imagen 10">
                <a:extLst>
                  <a:ext uri="{FF2B5EF4-FFF2-40B4-BE49-F238E27FC236}">
                    <a16:creationId xmlns="" xmlns:a16="http://schemas.microsoft.com/office/drawing/2014/main" id="{9B48D207-B882-40D2-8717-A43B55183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93944"/>
                <a:ext cx="12176016" cy="6147318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="" xmlns:a16="http://schemas.microsoft.com/office/drawing/2014/main" id="{C1E920BD-6CA9-4401-9E4A-9FF1DD8FD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4007" y="5901267"/>
                <a:ext cx="1294920" cy="202523"/>
              </a:xfrm>
              <a:prstGeom prst="rect">
                <a:avLst/>
              </a:prstGeom>
            </p:spPr>
          </p:pic>
        </p:grpSp>
        <p:pic>
          <p:nvPicPr>
            <p:cNvPr id="12" name="Imagen 11">
              <a:extLst>
                <a:ext uri="{FF2B5EF4-FFF2-40B4-BE49-F238E27FC236}">
                  <a16:creationId xmlns="" xmlns:a16="http://schemas.microsoft.com/office/drawing/2014/main" id="{88C62CAA-7BEA-44CC-B935-73B1BBADA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87" t="21729" r="2238" b="20506"/>
            <a:stretch/>
          </p:blipFill>
          <p:spPr>
            <a:xfrm>
              <a:off x="4533901" y="1441868"/>
              <a:ext cx="1900238" cy="217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610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70413" y="2995285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MODULO MUNICIPIOS</a:t>
            </a:r>
          </a:p>
        </p:txBody>
      </p:sp>
    </p:spTree>
    <p:extLst>
      <p:ext uri="{BB962C8B-B14F-4D97-AF65-F5344CB8AC3E}">
        <p14:creationId xmlns:p14="http://schemas.microsoft.com/office/powerpoint/2010/main" val="3040435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4E0720C2-C205-4442-88F6-39F5E6F3C5BC}"/>
              </a:ext>
            </a:extLst>
          </p:cNvPr>
          <p:cNvSpPr/>
          <p:nvPr/>
        </p:nvSpPr>
        <p:spPr>
          <a:xfrm>
            <a:off x="58189" y="112751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Modulo 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DAD84D0-9DF2-4BB1-9898-FFFDB4B4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" y="509110"/>
            <a:ext cx="12160032" cy="610741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4651B746-88F0-48BD-A59C-7B1EDCA6CA0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3090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718113" y="28613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42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TimeOff LockScreen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A189F24-4EA8-4442-8EED-E17BEF47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537"/>
            <a:ext cx="12192000" cy="615538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50707F4-F8B8-4942-93C7-70AF58D3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026"/>
            <a:ext cx="12192000" cy="615538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Calendario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0985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=""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839364" y="2630354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CONSULTAS Y REPORTES</a:t>
            </a:r>
          </a:p>
        </p:txBody>
      </p:sp>
    </p:spTree>
    <p:extLst>
      <p:ext uri="{BB962C8B-B14F-4D97-AF65-F5344CB8AC3E}">
        <p14:creationId xmlns:p14="http://schemas.microsoft.com/office/powerpoint/2010/main" val="2753814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1697" y="20912"/>
            <a:ext cx="3237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Estadísticas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1477C199-4EBE-4CF8-AF90-8BC39DAB7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244"/>
            <a:ext cx="12176016" cy="614731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63D88ACF-2A80-4394-98BA-A2C8007F0ED6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6164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16D3D90D-35CE-4D6C-848C-49997707D777}"/>
              </a:ext>
            </a:extLst>
          </p:cNvPr>
          <p:cNvSpPr/>
          <p:nvPr/>
        </p:nvSpPr>
        <p:spPr>
          <a:xfrm>
            <a:off x="58189" y="36556"/>
            <a:ext cx="306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DESCARGA EXCEL Y PDF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F3E9254-6F6C-4F39-8B8C-F7D1E2F2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39" y="609600"/>
            <a:ext cx="5578098" cy="5818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D3876B8F-6CDF-47F4-8CE7-12BDA8908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" y="609600"/>
            <a:ext cx="6058064" cy="581882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8C44C1D9-121F-404E-89DD-24694C29F55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378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03" y="2641616"/>
            <a:ext cx="873997" cy="5114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717" y="3284948"/>
            <a:ext cx="360724" cy="4830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11" y="5430890"/>
            <a:ext cx="848843" cy="68427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192697" y="2320500"/>
            <a:ext cx="619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Cliente</a:t>
            </a:r>
            <a:endParaRPr lang="es-MX" sz="1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39057" y="3019369"/>
            <a:ext cx="1436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00" dirty="0" smtClean="0"/>
              <a:t>Servidor Linux app </a:t>
            </a:r>
            <a:r>
              <a:rPr lang="es-MX" sz="1000" dirty="0" err="1" smtClean="0"/>
              <a:t>front</a:t>
            </a:r>
            <a:endParaRPr lang="es-MX" sz="1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869935" y="500637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Apis </a:t>
            </a:r>
            <a:r>
              <a:rPr lang="es-MX" dirty="0" err="1" smtClean="0"/>
              <a:t>PDRMyE</a:t>
            </a:r>
            <a:endParaRPr lang="es-MX" dirty="0"/>
          </a:p>
        </p:txBody>
      </p:sp>
      <p:cxnSp>
        <p:nvCxnSpPr>
          <p:cNvPr id="15" name="Conector recto de flecha 14"/>
          <p:cNvCxnSpPr>
            <a:stCxn id="4" idx="3"/>
          </p:cNvCxnSpPr>
          <p:nvPr/>
        </p:nvCxnSpPr>
        <p:spPr>
          <a:xfrm flipV="1">
            <a:off x="2939300" y="2897359"/>
            <a:ext cx="126775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51" idx="0"/>
            <a:endCxn id="32" idx="2"/>
          </p:cNvCxnSpPr>
          <p:nvPr/>
        </p:nvCxnSpPr>
        <p:spPr>
          <a:xfrm flipH="1" flipV="1">
            <a:off x="4591950" y="3823936"/>
            <a:ext cx="3542" cy="448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ítulo 26"/>
          <p:cNvSpPr>
            <a:spLocks noGrp="1"/>
          </p:cNvSpPr>
          <p:nvPr>
            <p:ph type="title"/>
          </p:nvPr>
        </p:nvSpPr>
        <p:spPr>
          <a:xfrm>
            <a:off x="1215190" y="55568"/>
            <a:ext cx="10515600" cy="1325563"/>
          </a:xfrm>
        </p:spPr>
        <p:txBody>
          <a:bodyPr/>
          <a:lstStyle/>
          <a:p>
            <a:r>
              <a:rPr lang="es-MX" dirty="0"/>
              <a:t>Arquitectura General Desarrollo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4193124" y="4272326"/>
            <a:ext cx="804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 smtClean="0"/>
              <a:t>OAuth</a:t>
            </a:r>
            <a:r>
              <a:rPr lang="es-MX" sz="1100" dirty="0" smtClean="0"/>
              <a:t> 2.0</a:t>
            </a:r>
            <a:endParaRPr lang="es-MX" sz="1100" dirty="0"/>
          </a:p>
        </p:txBody>
      </p:sp>
      <p:cxnSp>
        <p:nvCxnSpPr>
          <p:cNvPr id="35" name="Conector recto de flecha 34"/>
          <p:cNvCxnSpPr>
            <a:stCxn id="32" idx="3"/>
            <a:endCxn id="6" idx="1"/>
          </p:cNvCxnSpPr>
          <p:nvPr/>
        </p:nvCxnSpPr>
        <p:spPr>
          <a:xfrm>
            <a:off x="4878341" y="3523569"/>
            <a:ext cx="991376" cy="28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" name="Grupo 1"/>
          <p:cNvGrpSpPr/>
          <p:nvPr/>
        </p:nvGrpSpPr>
        <p:grpSpPr>
          <a:xfrm>
            <a:off x="4288817" y="1921814"/>
            <a:ext cx="615820" cy="1902122"/>
            <a:chOff x="4288817" y="1921814"/>
            <a:chExt cx="615820" cy="1902122"/>
          </a:xfrm>
        </p:grpSpPr>
        <p:sp>
          <p:nvSpPr>
            <p:cNvPr id="92" name="Rectángulo 91"/>
            <p:cNvSpPr/>
            <p:nvPr/>
          </p:nvSpPr>
          <p:spPr>
            <a:xfrm>
              <a:off x="4303069" y="1921814"/>
              <a:ext cx="570035" cy="188794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2" name="Picture 14" descr="Laravel Leading Freelance Remote Developer for Hire">
              <a:extLst>
                <a:ext uri="{FF2B5EF4-FFF2-40B4-BE49-F238E27FC236}">
                  <a16:creationId xmlns="" xmlns:a16="http://schemas.microsoft.com/office/drawing/2014/main" id="{05BA39C7-2AC5-4A49-935D-DFE25D901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559" y="3223201"/>
              <a:ext cx="572782" cy="600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Imagen 33">
              <a:extLst>
                <a:ext uri="{FF2B5EF4-FFF2-40B4-BE49-F238E27FC236}">
                  <a16:creationId xmlns="" xmlns:a16="http://schemas.microsoft.com/office/drawing/2014/main" id="{96461702-3573-4905-BEAE-D8648C9E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7135" y="2251006"/>
              <a:ext cx="527881" cy="561330"/>
            </a:xfrm>
            <a:prstGeom prst="rect">
              <a:avLst/>
            </a:prstGeom>
          </p:spPr>
        </p:pic>
        <p:sp>
          <p:nvSpPr>
            <p:cNvPr id="37" name="CuadroTexto 36">
              <a:extLst>
                <a:ext uri="{FF2B5EF4-FFF2-40B4-BE49-F238E27FC236}">
                  <a16:creationId xmlns="" xmlns:a16="http://schemas.microsoft.com/office/drawing/2014/main" id="{E9A21C37-192A-4304-A567-6DF7A80504D4}"/>
                </a:ext>
              </a:extLst>
            </p:cNvPr>
            <p:cNvSpPr txBox="1"/>
            <p:nvPr/>
          </p:nvSpPr>
          <p:spPr>
            <a:xfrm>
              <a:off x="4288817" y="1921814"/>
              <a:ext cx="615820" cy="238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800" dirty="0"/>
                <a:t>LiveWire</a:t>
              </a:r>
            </a:p>
          </p:txBody>
        </p:sp>
      </p:grpSp>
      <p:cxnSp>
        <p:nvCxnSpPr>
          <p:cNvPr id="41" name="Conector recto de flecha 40"/>
          <p:cNvCxnSpPr>
            <a:stCxn id="13" idx="0"/>
            <a:endCxn id="51" idx="2"/>
          </p:cNvCxnSpPr>
          <p:nvPr/>
        </p:nvCxnSpPr>
        <p:spPr>
          <a:xfrm flipV="1">
            <a:off x="4587439" y="4533936"/>
            <a:ext cx="8053" cy="4724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9" name="Imagen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318" y="3269619"/>
            <a:ext cx="520154" cy="520154"/>
          </a:xfrm>
          <a:prstGeom prst="rect">
            <a:avLst/>
          </a:prstGeom>
        </p:spPr>
      </p:pic>
      <p:cxnSp>
        <p:nvCxnSpPr>
          <p:cNvPr id="55" name="Conector recto de flecha 54"/>
          <p:cNvCxnSpPr>
            <a:endCxn id="49" idx="1"/>
          </p:cNvCxnSpPr>
          <p:nvPr/>
        </p:nvCxnSpPr>
        <p:spPr>
          <a:xfrm>
            <a:off x="7887108" y="3523568"/>
            <a:ext cx="1138210" cy="6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2" name="Imagen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906" y="5489128"/>
            <a:ext cx="474051" cy="532517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11" y="5430890"/>
            <a:ext cx="848843" cy="684271"/>
          </a:xfrm>
          <a:prstGeom prst="rect">
            <a:avLst/>
          </a:prstGeom>
        </p:spPr>
      </p:pic>
      <p:sp>
        <p:nvSpPr>
          <p:cNvPr id="64" name="CuadroTexto 63"/>
          <p:cNvSpPr txBox="1"/>
          <p:nvPr/>
        </p:nvSpPr>
        <p:spPr>
          <a:xfrm>
            <a:off x="10643313" y="5160478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/>
              <a:t>Servidor Base </a:t>
            </a:r>
            <a:r>
              <a:rPr lang="es-MX" sz="800" dirty="0" smtClean="0"/>
              <a:t>de datos </a:t>
            </a:r>
            <a:endParaRPr lang="es-MX" sz="800" dirty="0"/>
          </a:p>
        </p:txBody>
      </p:sp>
      <p:cxnSp>
        <p:nvCxnSpPr>
          <p:cNvPr id="65" name="Conector recto de flecha 64"/>
          <p:cNvCxnSpPr>
            <a:stCxn id="66" idx="3"/>
            <a:endCxn id="62" idx="1"/>
          </p:cNvCxnSpPr>
          <p:nvPr/>
        </p:nvCxnSpPr>
        <p:spPr>
          <a:xfrm flipV="1">
            <a:off x="9568113" y="5755387"/>
            <a:ext cx="1291793" cy="61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6" name="Imagen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389" y="5520049"/>
            <a:ext cx="360724" cy="483004"/>
          </a:xfrm>
          <a:prstGeom prst="rect">
            <a:avLst/>
          </a:prstGeom>
        </p:spPr>
      </p:pic>
      <p:cxnSp>
        <p:nvCxnSpPr>
          <p:cNvPr id="67" name="Conector recto de flecha 66"/>
          <p:cNvCxnSpPr>
            <a:stCxn id="63" idx="3"/>
          </p:cNvCxnSpPr>
          <p:nvPr/>
        </p:nvCxnSpPr>
        <p:spPr>
          <a:xfrm>
            <a:off x="5068654" y="5773026"/>
            <a:ext cx="794773" cy="101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8" name="Imagen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9779" y="5520049"/>
            <a:ext cx="520154" cy="520154"/>
          </a:xfrm>
          <a:prstGeom prst="rect">
            <a:avLst/>
          </a:prstGeom>
        </p:spPr>
      </p:pic>
      <p:cxnSp>
        <p:nvCxnSpPr>
          <p:cNvPr id="70" name="Conector recto de flecha 69"/>
          <p:cNvCxnSpPr>
            <a:endCxn id="68" idx="1"/>
          </p:cNvCxnSpPr>
          <p:nvPr/>
        </p:nvCxnSpPr>
        <p:spPr>
          <a:xfrm flipV="1">
            <a:off x="6290198" y="5780126"/>
            <a:ext cx="469581" cy="3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Conector recto de flecha 70"/>
          <p:cNvCxnSpPr>
            <a:stCxn id="68" idx="3"/>
            <a:endCxn id="66" idx="1"/>
          </p:cNvCxnSpPr>
          <p:nvPr/>
        </p:nvCxnSpPr>
        <p:spPr>
          <a:xfrm flipV="1">
            <a:off x="7279933" y="5761551"/>
            <a:ext cx="1927456" cy="185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5" name="Imagen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004" y="1573992"/>
            <a:ext cx="360724" cy="483004"/>
          </a:xfrm>
          <a:prstGeom prst="rect">
            <a:avLst/>
          </a:prstGeom>
        </p:spPr>
      </p:pic>
      <p:sp>
        <p:nvSpPr>
          <p:cNvPr id="76" name="CuadroTexto 75"/>
          <p:cNvSpPr txBox="1"/>
          <p:nvPr/>
        </p:nvSpPr>
        <p:spPr>
          <a:xfrm>
            <a:off x="10130443" y="1189807"/>
            <a:ext cx="1403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Correos</a:t>
            </a:r>
            <a:endParaRPr lang="es-MX" sz="1400" dirty="0"/>
          </a:p>
        </p:txBody>
      </p:sp>
      <p:pic>
        <p:nvPicPr>
          <p:cNvPr id="77" name="Imagen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544" y="2459000"/>
            <a:ext cx="360724" cy="483004"/>
          </a:xfrm>
          <a:prstGeom prst="rect">
            <a:avLst/>
          </a:prstGeom>
        </p:spPr>
      </p:pic>
      <p:sp>
        <p:nvSpPr>
          <p:cNvPr id="78" name="CuadroTexto 77"/>
          <p:cNvSpPr txBox="1"/>
          <p:nvPr/>
        </p:nvSpPr>
        <p:spPr>
          <a:xfrm>
            <a:off x="10161360" y="2138132"/>
            <a:ext cx="114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DNS</a:t>
            </a:r>
            <a:endParaRPr lang="es-MX" sz="1400" dirty="0"/>
          </a:p>
        </p:txBody>
      </p:sp>
      <p:pic>
        <p:nvPicPr>
          <p:cNvPr id="79" name="Imagen 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9696" y="4473778"/>
            <a:ext cx="496997" cy="532599"/>
          </a:xfrm>
          <a:prstGeom prst="rect">
            <a:avLst/>
          </a:prstGeom>
        </p:spPr>
      </p:pic>
      <p:sp>
        <p:nvSpPr>
          <p:cNvPr id="83" name="CuadroTexto 82"/>
          <p:cNvSpPr txBox="1"/>
          <p:nvPr/>
        </p:nvSpPr>
        <p:spPr>
          <a:xfrm>
            <a:off x="8786476" y="5277666"/>
            <a:ext cx="1295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/>
              <a:t>Servidor Linux app back</a:t>
            </a:r>
          </a:p>
        </p:txBody>
      </p:sp>
      <p:sp>
        <p:nvSpPr>
          <p:cNvPr id="84" name="CuadroTexto 83"/>
          <p:cNvSpPr txBox="1"/>
          <p:nvPr/>
        </p:nvSpPr>
        <p:spPr>
          <a:xfrm>
            <a:off x="7430109" y="4236204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00" dirty="0" smtClean="0"/>
              <a:t>Desarrollo</a:t>
            </a:r>
            <a:endParaRPr lang="es-MX" sz="1000" dirty="0"/>
          </a:p>
        </p:txBody>
      </p:sp>
      <p:cxnSp>
        <p:nvCxnSpPr>
          <p:cNvPr id="86" name="Conector angular 85"/>
          <p:cNvCxnSpPr>
            <a:stCxn id="79" idx="3"/>
            <a:endCxn id="49" idx="2"/>
          </p:cNvCxnSpPr>
          <p:nvPr/>
        </p:nvCxnSpPr>
        <p:spPr>
          <a:xfrm flipV="1">
            <a:off x="7936693" y="3789773"/>
            <a:ext cx="1348702" cy="95030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8" name="Conector angular 87"/>
          <p:cNvCxnSpPr>
            <a:stCxn id="79" idx="2"/>
            <a:endCxn id="68" idx="0"/>
          </p:cNvCxnSpPr>
          <p:nvPr/>
        </p:nvCxnSpPr>
        <p:spPr>
          <a:xfrm rot="5400000">
            <a:off x="7097190" y="4929044"/>
            <a:ext cx="513672" cy="66833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9" name="Imagen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544" y="3326757"/>
            <a:ext cx="360724" cy="483004"/>
          </a:xfrm>
          <a:prstGeom prst="rect">
            <a:avLst/>
          </a:prstGeom>
        </p:spPr>
      </p:pic>
      <p:sp>
        <p:nvSpPr>
          <p:cNvPr id="90" name="CuadroTexto 89"/>
          <p:cNvSpPr txBox="1"/>
          <p:nvPr/>
        </p:nvSpPr>
        <p:spPr>
          <a:xfrm>
            <a:off x="10196920" y="2982309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Repositorio GIT</a:t>
            </a:r>
            <a:endParaRPr lang="es-MX" sz="1400" dirty="0"/>
          </a:p>
        </p:txBody>
      </p:sp>
      <p:cxnSp>
        <p:nvCxnSpPr>
          <p:cNvPr id="112" name="Conector recto de flecha 111"/>
          <p:cNvCxnSpPr>
            <a:stCxn id="6" idx="3"/>
          </p:cNvCxnSpPr>
          <p:nvPr/>
        </p:nvCxnSpPr>
        <p:spPr>
          <a:xfrm flipV="1">
            <a:off x="6230441" y="3523568"/>
            <a:ext cx="1229896" cy="2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2" descr="Introducción a CI/CD con GitLab. DevOps: Integración y entrega continúa… |  by Alex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236" y="3223201"/>
            <a:ext cx="532969" cy="4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ntroducción a CI/CD con GitLab. DevOps: Integración y entrega continúa… |  by Alex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59" y="5524562"/>
            <a:ext cx="532969" cy="4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9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03" y="2641616"/>
            <a:ext cx="873997" cy="5114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28" y="3299367"/>
            <a:ext cx="360724" cy="4830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11" y="5430890"/>
            <a:ext cx="848843" cy="68427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060622" y="2274334"/>
            <a:ext cx="83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Cliente</a:t>
            </a:r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059663" y="2672840"/>
            <a:ext cx="1220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Linux</a:t>
            </a:r>
            <a:endParaRPr lang="es-MX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869935" y="500637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Apis </a:t>
            </a:r>
            <a:r>
              <a:rPr lang="es-MX" dirty="0" err="1" smtClean="0"/>
              <a:t>PDRMyE</a:t>
            </a:r>
            <a:endParaRPr lang="es-MX" dirty="0"/>
          </a:p>
        </p:txBody>
      </p:sp>
      <p:cxnSp>
        <p:nvCxnSpPr>
          <p:cNvPr id="15" name="Conector recto de flecha 14"/>
          <p:cNvCxnSpPr>
            <a:stCxn id="4" idx="3"/>
          </p:cNvCxnSpPr>
          <p:nvPr/>
        </p:nvCxnSpPr>
        <p:spPr>
          <a:xfrm flipV="1">
            <a:off x="2939300" y="2897359"/>
            <a:ext cx="126775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51" idx="0"/>
          </p:cNvCxnSpPr>
          <p:nvPr/>
        </p:nvCxnSpPr>
        <p:spPr>
          <a:xfrm flipH="1" flipV="1">
            <a:off x="4591950" y="3823936"/>
            <a:ext cx="3542" cy="4483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ítulo 26"/>
          <p:cNvSpPr>
            <a:spLocks noGrp="1"/>
          </p:cNvSpPr>
          <p:nvPr>
            <p:ph type="title"/>
          </p:nvPr>
        </p:nvSpPr>
        <p:spPr>
          <a:xfrm>
            <a:off x="1215190" y="55568"/>
            <a:ext cx="10515600" cy="1325563"/>
          </a:xfrm>
        </p:spPr>
        <p:txBody>
          <a:bodyPr/>
          <a:lstStyle/>
          <a:p>
            <a:r>
              <a:rPr lang="es-MX" dirty="0"/>
              <a:t>Arquitectura General </a:t>
            </a:r>
            <a:r>
              <a:rPr lang="es-MX" dirty="0" smtClean="0"/>
              <a:t>QA</a:t>
            </a:r>
            <a:endParaRPr lang="es-MX" dirty="0"/>
          </a:p>
        </p:txBody>
      </p:sp>
      <p:sp>
        <p:nvSpPr>
          <p:cNvPr id="51" name="CuadroTexto 50"/>
          <p:cNvSpPr txBox="1"/>
          <p:nvPr/>
        </p:nvSpPr>
        <p:spPr>
          <a:xfrm>
            <a:off x="4193124" y="4272326"/>
            <a:ext cx="804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 smtClean="0"/>
              <a:t>OAuth</a:t>
            </a:r>
            <a:r>
              <a:rPr lang="es-MX" sz="1100" dirty="0" smtClean="0"/>
              <a:t> 2.0</a:t>
            </a:r>
            <a:endParaRPr lang="es-MX" sz="1100" dirty="0"/>
          </a:p>
        </p:txBody>
      </p:sp>
      <p:cxnSp>
        <p:nvCxnSpPr>
          <p:cNvPr id="35" name="Conector recto de flecha 34"/>
          <p:cNvCxnSpPr>
            <a:endCxn id="6" idx="1"/>
          </p:cNvCxnSpPr>
          <p:nvPr/>
        </p:nvCxnSpPr>
        <p:spPr>
          <a:xfrm>
            <a:off x="4878341" y="3523569"/>
            <a:ext cx="1489287" cy="173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13" idx="0"/>
            <a:endCxn id="51" idx="2"/>
          </p:cNvCxnSpPr>
          <p:nvPr/>
        </p:nvCxnSpPr>
        <p:spPr>
          <a:xfrm flipV="1">
            <a:off x="4587439" y="4533936"/>
            <a:ext cx="8053" cy="4724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9" name="Imagen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47" y="3275436"/>
            <a:ext cx="520154" cy="520154"/>
          </a:xfrm>
          <a:prstGeom prst="rect">
            <a:avLst/>
          </a:prstGeom>
        </p:spPr>
      </p:pic>
      <p:cxnSp>
        <p:nvCxnSpPr>
          <p:cNvPr id="55" name="Conector recto de flecha 54"/>
          <p:cNvCxnSpPr>
            <a:endCxn id="49" idx="1"/>
          </p:cNvCxnSpPr>
          <p:nvPr/>
        </p:nvCxnSpPr>
        <p:spPr>
          <a:xfrm>
            <a:off x="8012171" y="3532556"/>
            <a:ext cx="512676" cy="29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>
            <a:stCxn id="6" idx="3"/>
          </p:cNvCxnSpPr>
          <p:nvPr/>
        </p:nvCxnSpPr>
        <p:spPr>
          <a:xfrm flipV="1">
            <a:off x="6728352" y="3532556"/>
            <a:ext cx="857048" cy="83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Imagen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513" y="5520598"/>
            <a:ext cx="474051" cy="53251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11" y="5430890"/>
            <a:ext cx="848843" cy="684271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7370015" y="5165258"/>
            <a:ext cx="108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Base de datos </a:t>
            </a:r>
            <a:endParaRPr lang="es-MX" sz="1200" dirty="0"/>
          </a:p>
        </p:txBody>
      </p:sp>
      <p:cxnSp>
        <p:nvCxnSpPr>
          <p:cNvPr id="28" name="Conector recto de flecha 27"/>
          <p:cNvCxnSpPr>
            <a:stCxn id="29" idx="3"/>
            <a:endCxn id="24" idx="1"/>
          </p:cNvCxnSpPr>
          <p:nvPr/>
        </p:nvCxnSpPr>
        <p:spPr>
          <a:xfrm>
            <a:off x="8251591" y="5785749"/>
            <a:ext cx="684922" cy="1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867" y="5544247"/>
            <a:ext cx="360724" cy="483004"/>
          </a:xfrm>
          <a:prstGeom prst="rect">
            <a:avLst/>
          </a:prstGeom>
        </p:spPr>
      </p:pic>
      <p:cxnSp>
        <p:nvCxnSpPr>
          <p:cNvPr id="30" name="Conector recto de flecha 29"/>
          <p:cNvCxnSpPr>
            <a:stCxn id="25" idx="3"/>
          </p:cNvCxnSpPr>
          <p:nvPr/>
        </p:nvCxnSpPr>
        <p:spPr>
          <a:xfrm>
            <a:off x="5068654" y="5773026"/>
            <a:ext cx="794773" cy="101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Imagen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779" y="5520049"/>
            <a:ext cx="520154" cy="520154"/>
          </a:xfrm>
          <a:prstGeom prst="rect">
            <a:avLst/>
          </a:prstGeom>
        </p:spPr>
      </p:pic>
      <p:cxnSp>
        <p:nvCxnSpPr>
          <p:cNvPr id="36" name="Conector recto de flecha 35"/>
          <p:cNvCxnSpPr>
            <a:endCxn id="31" idx="1"/>
          </p:cNvCxnSpPr>
          <p:nvPr/>
        </p:nvCxnSpPr>
        <p:spPr>
          <a:xfrm flipV="1">
            <a:off x="6290198" y="5780126"/>
            <a:ext cx="469581" cy="3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31" idx="3"/>
            <a:endCxn id="29" idx="1"/>
          </p:cNvCxnSpPr>
          <p:nvPr/>
        </p:nvCxnSpPr>
        <p:spPr>
          <a:xfrm>
            <a:off x="7279933" y="5780126"/>
            <a:ext cx="610934" cy="5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9" name="Imagen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004" y="1573992"/>
            <a:ext cx="360724" cy="483004"/>
          </a:xfrm>
          <a:prstGeom prst="rect">
            <a:avLst/>
          </a:prstGeom>
        </p:spPr>
      </p:pic>
      <p:sp>
        <p:nvSpPr>
          <p:cNvPr id="40" name="CuadroTexto 39"/>
          <p:cNvSpPr txBox="1"/>
          <p:nvPr/>
        </p:nvSpPr>
        <p:spPr>
          <a:xfrm>
            <a:off x="10130443" y="1189807"/>
            <a:ext cx="1403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Correos</a:t>
            </a:r>
            <a:endParaRPr lang="es-MX" sz="1400" dirty="0"/>
          </a:p>
        </p:txBody>
      </p:sp>
      <p:pic>
        <p:nvPicPr>
          <p:cNvPr id="42" name="Imagen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544" y="2459000"/>
            <a:ext cx="360724" cy="483004"/>
          </a:xfrm>
          <a:prstGeom prst="rect">
            <a:avLst/>
          </a:prstGeom>
        </p:spPr>
      </p:pic>
      <p:sp>
        <p:nvSpPr>
          <p:cNvPr id="43" name="CuadroTexto 42"/>
          <p:cNvSpPr txBox="1"/>
          <p:nvPr/>
        </p:nvSpPr>
        <p:spPr>
          <a:xfrm>
            <a:off x="10161360" y="2138132"/>
            <a:ext cx="114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DNS</a:t>
            </a:r>
            <a:endParaRPr lang="es-MX" sz="1400" dirty="0"/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544" y="3326757"/>
            <a:ext cx="360724" cy="483004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10196920" y="2982309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Repositorio GIT</a:t>
            </a:r>
            <a:endParaRPr lang="es-MX" sz="1400" dirty="0"/>
          </a:p>
        </p:txBody>
      </p:sp>
      <p:grpSp>
        <p:nvGrpSpPr>
          <p:cNvPr id="46" name="Grupo 45"/>
          <p:cNvGrpSpPr/>
          <p:nvPr/>
        </p:nvGrpSpPr>
        <p:grpSpPr>
          <a:xfrm>
            <a:off x="4288817" y="1921814"/>
            <a:ext cx="615820" cy="1902122"/>
            <a:chOff x="4288817" y="1921814"/>
            <a:chExt cx="615820" cy="1902122"/>
          </a:xfrm>
        </p:grpSpPr>
        <p:sp>
          <p:nvSpPr>
            <p:cNvPr id="47" name="Rectángulo 46"/>
            <p:cNvSpPr/>
            <p:nvPr/>
          </p:nvSpPr>
          <p:spPr>
            <a:xfrm>
              <a:off x="4303069" y="1921814"/>
              <a:ext cx="570035" cy="188794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8" name="Picture 14" descr="Laravel Leading Freelance Remote Developer for Hire">
              <a:extLst>
                <a:ext uri="{FF2B5EF4-FFF2-40B4-BE49-F238E27FC236}">
                  <a16:creationId xmlns="" xmlns:a16="http://schemas.microsoft.com/office/drawing/2014/main" id="{05BA39C7-2AC5-4A49-935D-DFE25D901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559" y="3223201"/>
              <a:ext cx="572782" cy="600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Imagen 49">
              <a:extLst>
                <a:ext uri="{FF2B5EF4-FFF2-40B4-BE49-F238E27FC236}">
                  <a16:creationId xmlns="" xmlns:a16="http://schemas.microsoft.com/office/drawing/2014/main" id="{96461702-3573-4905-BEAE-D8648C9E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27135" y="2251006"/>
              <a:ext cx="527881" cy="561330"/>
            </a:xfrm>
            <a:prstGeom prst="rect">
              <a:avLst/>
            </a:prstGeom>
          </p:spPr>
        </p:pic>
        <p:sp>
          <p:nvSpPr>
            <p:cNvPr id="52" name="CuadroTexto 51">
              <a:extLst>
                <a:ext uri="{FF2B5EF4-FFF2-40B4-BE49-F238E27FC236}">
                  <a16:creationId xmlns="" xmlns:a16="http://schemas.microsoft.com/office/drawing/2014/main" id="{E9A21C37-192A-4304-A567-6DF7A80504D4}"/>
                </a:ext>
              </a:extLst>
            </p:cNvPr>
            <p:cNvSpPr txBox="1"/>
            <p:nvPr/>
          </p:nvSpPr>
          <p:spPr>
            <a:xfrm>
              <a:off x="4288817" y="1921814"/>
              <a:ext cx="615820" cy="238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800" dirty="0"/>
                <a:t>LiveWire</a:t>
              </a: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0447" y="4236055"/>
            <a:ext cx="874261" cy="42627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766738" y="4352080"/>
            <a:ext cx="1122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 smtClean="0"/>
              <a:t>Merge</a:t>
            </a:r>
            <a:r>
              <a:rPr lang="es-MX" sz="1100" dirty="0" smtClean="0"/>
              <a:t> </a:t>
            </a:r>
            <a:r>
              <a:rPr lang="es-MX" sz="1100" dirty="0" err="1" smtClean="0"/>
              <a:t>Dev</a:t>
            </a:r>
            <a:r>
              <a:rPr lang="es-MX" sz="1100" dirty="0" smtClean="0"/>
              <a:t> a QA</a:t>
            </a:r>
            <a:endParaRPr lang="es-MX" sz="1100" dirty="0"/>
          </a:p>
        </p:txBody>
      </p:sp>
      <p:cxnSp>
        <p:nvCxnSpPr>
          <p:cNvPr id="7" name="Conector angular 6"/>
          <p:cNvCxnSpPr>
            <a:stCxn id="49" idx="2"/>
            <a:endCxn id="2" idx="0"/>
          </p:cNvCxnSpPr>
          <p:nvPr/>
        </p:nvCxnSpPr>
        <p:spPr>
          <a:xfrm rot="16200000" flipH="1">
            <a:off x="8746019" y="3834495"/>
            <a:ext cx="440465" cy="3626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ector angular 11"/>
          <p:cNvCxnSpPr>
            <a:stCxn id="2" idx="2"/>
            <a:endCxn id="31" idx="0"/>
          </p:cNvCxnSpPr>
          <p:nvPr/>
        </p:nvCxnSpPr>
        <p:spPr>
          <a:xfrm rot="5400000">
            <a:off x="7654855" y="4027326"/>
            <a:ext cx="857724" cy="2127722"/>
          </a:xfrm>
          <a:prstGeom prst="bentConnector3">
            <a:avLst>
              <a:gd name="adj1" fmla="val 28862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3" name="Picture 2" descr="Introducción a CI/CD con GitLab. DevOps: Integración y entrega continúa… |  by Alex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154" y="3223201"/>
            <a:ext cx="532969" cy="4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ntroducción a CI/CD con GitLab. DevOps: Integración y entrega continúa… |  by Alex | Medi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68" y="5527406"/>
            <a:ext cx="532969" cy="4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6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07" y="2918756"/>
            <a:ext cx="873997" cy="5114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28" y="2852198"/>
            <a:ext cx="360724" cy="483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513" y="5520598"/>
            <a:ext cx="474051" cy="5325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811" y="5430890"/>
            <a:ext cx="848843" cy="68427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44123" y="2412407"/>
            <a:ext cx="83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Cliente</a:t>
            </a:r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059663" y="2128927"/>
            <a:ext cx="1220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Linux</a:t>
            </a:r>
            <a:endParaRPr lang="es-MX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370015" y="5165258"/>
            <a:ext cx="108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Base de datos </a:t>
            </a:r>
            <a:endParaRPr lang="es-MX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869935" y="500637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Apis </a:t>
            </a:r>
            <a:r>
              <a:rPr lang="es-MX" dirty="0" err="1" smtClean="0"/>
              <a:t>PDRMyE</a:t>
            </a:r>
            <a:endParaRPr lang="es-MX" dirty="0"/>
          </a:p>
        </p:txBody>
      </p:sp>
      <p:cxnSp>
        <p:nvCxnSpPr>
          <p:cNvPr id="15" name="Conector recto de flecha 14"/>
          <p:cNvCxnSpPr>
            <a:stCxn id="4" idx="3"/>
            <a:endCxn id="24" idx="1"/>
          </p:cNvCxnSpPr>
          <p:nvPr/>
        </p:nvCxnSpPr>
        <p:spPr>
          <a:xfrm flipV="1">
            <a:off x="1749004" y="3169872"/>
            <a:ext cx="733853" cy="46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36" idx="3"/>
            <a:endCxn id="7" idx="1"/>
          </p:cNvCxnSpPr>
          <p:nvPr/>
        </p:nvCxnSpPr>
        <p:spPr>
          <a:xfrm>
            <a:off x="8251591" y="5785749"/>
            <a:ext cx="684922" cy="1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ítulo 26"/>
          <p:cNvSpPr>
            <a:spLocks noGrp="1"/>
          </p:cNvSpPr>
          <p:nvPr>
            <p:ph type="title"/>
          </p:nvPr>
        </p:nvSpPr>
        <p:spPr>
          <a:xfrm>
            <a:off x="1215190" y="55568"/>
            <a:ext cx="10515600" cy="1325563"/>
          </a:xfrm>
        </p:spPr>
        <p:txBody>
          <a:bodyPr/>
          <a:lstStyle/>
          <a:p>
            <a:r>
              <a:rPr lang="es-MX" dirty="0"/>
              <a:t>Arquitectura General </a:t>
            </a:r>
            <a:r>
              <a:rPr lang="es-MX" dirty="0" smtClean="0"/>
              <a:t>Producción</a:t>
            </a:r>
            <a:endParaRPr lang="es-MX" dirty="0"/>
          </a:p>
        </p:txBody>
      </p:sp>
      <p:sp>
        <p:nvSpPr>
          <p:cNvPr id="51" name="CuadroTexto 50"/>
          <p:cNvSpPr txBox="1"/>
          <p:nvPr/>
        </p:nvSpPr>
        <p:spPr>
          <a:xfrm>
            <a:off x="4193124" y="4272326"/>
            <a:ext cx="804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 smtClean="0"/>
              <a:t>OAuth</a:t>
            </a:r>
            <a:r>
              <a:rPr lang="es-MX" sz="1100" dirty="0" smtClean="0"/>
              <a:t> 2.0</a:t>
            </a:r>
            <a:endParaRPr lang="es-MX" sz="1100" dirty="0"/>
          </a:p>
        </p:txBody>
      </p:sp>
      <p:cxnSp>
        <p:nvCxnSpPr>
          <p:cNvPr id="35" name="Conector recto de flecha 34"/>
          <p:cNvCxnSpPr>
            <a:stCxn id="40" idx="3"/>
            <a:endCxn id="6" idx="1"/>
          </p:cNvCxnSpPr>
          <p:nvPr/>
        </p:nvCxnSpPr>
        <p:spPr>
          <a:xfrm flipV="1">
            <a:off x="4873104" y="3093700"/>
            <a:ext cx="1494524" cy="243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13" idx="0"/>
            <a:endCxn id="51" idx="2"/>
          </p:cNvCxnSpPr>
          <p:nvPr/>
        </p:nvCxnSpPr>
        <p:spPr>
          <a:xfrm flipV="1">
            <a:off x="4587439" y="4533936"/>
            <a:ext cx="8053" cy="4724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9" name="Imagen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599" y="2833289"/>
            <a:ext cx="520154" cy="520154"/>
          </a:xfrm>
          <a:prstGeom prst="rect">
            <a:avLst/>
          </a:prstGeom>
        </p:spPr>
      </p:pic>
      <p:cxnSp>
        <p:nvCxnSpPr>
          <p:cNvPr id="55" name="Conector recto de flecha 54"/>
          <p:cNvCxnSpPr>
            <a:endCxn id="49" idx="1"/>
          </p:cNvCxnSpPr>
          <p:nvPr/>
        </p:nvCxnSpPr>
        <p:spPr>
          <a:xfrm flipV="1">
            <a:off x="7899593" y="3093366"/>
            <a:ext cx="451006" cy="46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>
            <a:stCxn id="6" idx="3"/>
          </p:cNvCxnSpPr>
          <p:nvPr/>
        </p:nvCxnSpPr>
        <p:spPr>
          <a:xfrm>
            <a:off x="6728352" y="3093700"/>
            <a:ext cx="744470" cy="43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857" y="2925089"/>
            <a:ext cx="626554" cy="489565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2505028" y="248817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DNS</a:t>
            </a:r>
            <a:endParaRPr lang="es-MX" dirty="0"/>
          </a:p>
        </p:txBody>
      </p:sp>
      <p:cxnSp>
        <p:nvCxnSpPr>
          <p:cNvPr id="28" name="Conector recto de flecha 27"/>
          <p:cNvCxnSpPr>
            <a:stCxn id="24" idx="3"/>
            <a:endCxn id="40" idx="1"/>
          </p:cNvCxnSpPr>
          <p:nvPr/>
        </p:nvCxnSpPr>
        <p:spPr>
          <a:xfrm flipV="1">
            <a:off x="3109411" y="3118036"/>
            <a:ext cx="1193658" cy="51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Imagen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867" y="5544247"/>
            <a:ext cx="360724" cy="483004"/>
          </a:xfrm>
          <a:prstGeom prst="rect">
            <a:avLst/>
          </a:prstGeom>
        </p:spPr>
      </p:pic>
      <p:cxnSp>
        <p:nvCxnSpPr>
          <p:cNvPr id="38" name="Conector recto de flecha 37"/>
          <p:cNvCxnSpPr>
            <a:stCxn id="8" idx="3"/>
          </p:cNvCxnSpPr>
          <p:nvPr/>
        </p:nvCxnSpPr>
        <p:spPr>
          <a:xfrm>
            <a:off x="5068654" y="5773026"/>
            <a:ext cx="794773" cy="101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6" name="Imagen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779" y="5520049"/>
            <a:ext cx="520154" cy="520154"/>
          </a:xfrm>
          <a:prstGeom prst="rect">
            <a:avLst/>
          </a:prstGeom>
        </p:spPr>
      </p:pic>
      <p:cxnSp>
        <p:nvCxnSpPr>
          <p:cNvPr id="50" name="Conector recto de flecha 49"/>
          <p:cNvCxnSpPr>
            <a:endCxn id="46" idx="1"/>
          </p:cNvCxnSpPr>
          <p:nvPr/>
        </p:nvCxnSpPr>
        <p:spPr>
          <a:xfrm flipV="1">
            <a:off x="6290198" y="5780126"/>
            <a:ext cx="469581" cy="3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46" idx="3"/>
            <a:endCxn id="36" idx="1"/>
          </p:cNvCxnSpPr>
          <p:nvPr/>
        </p:nvCxnSpPr>
        <p:spPr>
          <a:xfrm>
            <a:off x="7279933" y="5780126"/>
            <a:ext cx="610934" cy="5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7" name="Imagen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004" y="1573992"/>
            <a:ext cx="360724" cy="483004"/>
          </a:xfrm>
          <a:prstGeom prst="rect">
            <a:avLst/>
          </a:prstGeom>
        </p:spPr>
      </p:pic>
      <p:sp>
        <p:nvSpPr>
          <p:cNvPr id="59" name="CuadroTexto 58"/>
          <p:cNvSpPr txBox="1"/>
          <p:nvPr/>
        </p:nvSpPr>
        <p:spPr>
          <a:xfrm>
            <a:off x="10130443" y="1189807"/>
            <a:ext cx="1403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Correos</a:t>
            </a:r>
            <a:endParaRPr lang="es-MX" sz="1400" dirty="0"/>
          </a:p>
        </p:txBody>
      </p:sp>
      <p:pic>
        <p:nvPicPr>
          <p:cNvPr id="60" name="Imagen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544" y="2459000"/>
            <a:ext cx="360724" cy="483004"/>
          </a:xfrm>
          <a:prstGeom prst="rect">
            <a:avLst/>
          </a:prstGeom>
        </p:spPr>
      </p:pic>
      <p:sp>
        <p:nvSpPr>
          <p:cNvPr id="61" name="CuadroTexto 60"/>
          <p:cNvSpPr txBox="1"/>
          <p:nvPr/>
        </p:nvSpPr>
        <p:spPr>
          <a:xfrm>
            <a:off x="10161360" y="2138132"/>
            <a:ext cx="114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DNS</a:t>
            </a:r>
            <a:endParaRPr lang="es-MX" sz="1400" dirty="0"/>
          </a:p>
        </p:txBody>
      </p:sp>
      <p:pic>
        <p:nvPicPr>
          <p:cNvPr id="62" name="Imagen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544" y="3326757"/>
            <a:ext cx="360724" cy="483004"/>
          </a:xfrm>
          <a:prstGeom prst="rect">
            <a:avLst/>
          </a:prstGeom>
        </p:spPr>
      </p:pic>
      <p:sp>
        <p:nvSpPr>
          <p:cNvPr id="63" name="CuadroTexto 62"/>
          <p:cNvSpPr txBox="1"/>
          <p:nvPr/>
        </p:nvSpPr>
        <p:spPr>
          <a:xfrm>
            <a:off x="10196920" y="2982309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Servidor Repositorio GIT</a:t>
            </a:r>
            <a:endParaRPr lang="es-MX" sz="1400" dirty="0"/>
          </a:p>
        </p:txBody>
      </p:sp>
      <p:grpSp>
        <p:nvGrpSpPr>
          <p:cNvPr id="39" name="Grupo 38"/>
          <p:cNvGrpSpPr/>
          <p:nvPr/>
        </p:nvGrpSpPr>
        <p:grpSpPr>
          <a:xfrm>
            <a:off x="4288817" y="2174062"/>
            <a:ext cx="615820" cy="1902122"/>
            <a:chOff x="4288817" y="1921814"/>
            <a:chExt cx="615820" cy="1902122"/>
          </a:xfrm>
        </p:grpSpPr>
        <p:sp>
          <p:nvSpPr>
            <p:cNvPr id="40" name="Rectángulo 39"/>
            <p:cNvSpPr/>
            <p:nvPr/>
          </p:nvSpPr>
          <p:spPr>
            <a:xfrm>
              <a:off x="4303069" y="1921814"/>
              <a:ext cx="570035" cy="188794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2" name="Picture 14" descr="Laravel Leading Freelance Remote Developer for Hire">
              <a:extLst>
                <a:ext uri="{FF2B5EF4-FFF2-40B4-BE49-F238E27FC236}">
                  <a16:creationId xmlns="" xmlns:a16="http://schemas.microsoft.com/office/drawing/2014/main" id="{05BA39C7-2AC5-4A49-935D-DFE25D901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559" y="3223201"/>
              <a:ext cx="572782" cy="600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Imagen 42">
              <a:extLst>
                <a:ext uri="{FF2B5EF4-FFF2-40B4-BE49-F238E27FC236}">
                  <a16:creationId xmlns="" xmlns:a16="http://schemas.microsoft.com/office/drawing/2014/main" id="{96461702-3573-4905-BEAE-D8648C9E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27135" y="2251006"/>
              <a:ext cx="527881" cy="561330"/>
            </a:xfrm>
            <a:prstGeom prst="rect">
              <a:avLst/>
            </a:prstGeom>
          </p:spPr>
        </p:pic>
        <p:sp>
          <p:nvSpPr>
            <p:cNvPr id="44" name="CuadroTexto 43">
              <a:extLst>
                <a:ext uri="{FF2B5EF4-FFF2-40B4-BE49-F238E27FC236}">
                  <a16:creationId xmlns="" xmlns:a16="http://schemas.microsoft.com/office/drawing/2014/main" id="{E9A21C37-192A-4304-A567-6DF7A80504D4}"/>
                </a:ext>
              </a:extLst>
            </p:cNvPr>
            <p:cNvSpPr txBox="1"/>
            <p:nvPr/>
          </p:nvSpPr>
          <p:spPr>
            <a:xfrm>
              <a:off x="4288817" y="1921814"/>
              <a:ext cx="615820" cy="238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800" dirty="0"/>
                <a:t>LiveWire</a:t>
              </a:r>
            </a:p>
          </p:txBody>
        </p:sp>
      </p:grpSp>
      <p:pic>
        <p:nvPicPr>
          <p:cNvPr id="45" name="Imagen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0447" y="4267587"/>
            <a:ext cx="874261" cy="426270"/>
          </a:xfrm>
          <a:prstGeom prst="rect">
            <a:avLst/>
          </a:prstGeom>
        </p:spPr>
      </p:pic>
      <p:sp>
        <p:nvSpPr>
          <p:cNvPr id="48" name="CuadroTexto 47"/>
          <p:cNvSpPr txBox="1"/>
          <p:nvPr/>
        </p:nvSpPr>
        <p:spPr>
          <a:xfrm>
            <a:off x="9766738" y="4352080"/>
            <a:ext cx="1542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 smtClean="0"/>
              <a:t>Merge</a:t>
            </a:r>
            <a:r>
              <a:rPr lang="es-MX" sz="1100" dirty="0" smtClean="0"/>
              <a:t> QA a Producción</a:t>
            </a:r>
            <a:endParaRPr lang="es-MX" sz="1100" dirty="0"/>
          </a:p>
        </p:txBody>
      </p:sp>
      <p:cxnSp>
        <p:nvCxnSpPr>
          <p:cNvPr id="53" name="Conector angular 52"/>
          <p:cNvCxnSpPr>
            <a:stCxn id="49" idx="2"/>
            <a:endCxn id="45" idx="0"/>
          </p:cNvCxnSpPr>
          <p:nvPr/>
        </p:nvCxnSpPr>
        <p:spPr>
          <a:xfrm rot="16200000" flipH="1">
            <a:off x="8422055" y="3542064"/>
            <a:ext cx="914144" cy="53690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Conector angular 55"/>
          <p:cNvCxnSpPr>
            <a:stCxn id="45" idx="2"/>
            <a:endCxn id="46" idx="0"/>
          </p:cNvCxnSpPr>
          <p:nvPr/>
        </p:nvCxnSpPr>
        <p:spPr>
          <a:xfrm rot="5400000">
            <a:off x="7670621" y="4043092"/>
            <a:ext cx="826192" cy="212772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Introducción a CI/CD con GitLab. DevOps: Integración y entrega continúa… |  by Alex | Mediu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41" y="2818308"/>
            <a:ext cx="532969" cy="4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Introducción a CI/CD con GitLab. DevOps: Integración y entrega continúa… |  by Alex | Mediu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287" y="5514092"/>
            <a:ext cx="532969" cy="4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/>
          <p:cNvSpPr/>
          <p:nvPr/>
        </p:nvSpPr>
        <p:spPr>
          <a:xfrm>
            <a:off x="7488621" y="1797269"/>
            <a:ext cx="1521372" cy="11154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/>
          <p:cNvSpPr/>
          <p:nvPr/>
        </p:nvSpPr>
        <p:spPr>
          <a:xfrm>
            <a:off x="6333061" y="1797269"/>
            <a:ext cx="997905" cy="10379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General </a:t>
            </a:r>
            <a:r>
              <a:rPr lang="es-MX" dirty="0" smtClean="0"/>
              <a:t>DEV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97" y="2180964"/>
            <a:ext cx="360724" cy="483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80" y="2180964"/>
            <a:ext cx="360724" cy="48300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923445" y="1919354"/>
            <a:ext cx="1106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</a:t>
            </a:r>
            <a:r>
              <a:rPr lang="es-MX" sz="1100" dirty="0" err="1" smtClean="0"/>
              <a:t>front</a:t>
            </a:r>
            <a:endParaRPr lang="es-MX" sz="11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72962" y="1909183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back</a:t>
            </a:r>
            <a:endParaRPr lang="es-MX" sz="11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04" y="2181686"/>
            <a:ext cx="360724" cy="48300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184990" y="1919354"/>
            <a:ext cx="1212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Correo</a:t>
            </a:r>
            <a:endParaRPr lang="es-MX" sz="11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33" y="2170793"/>
            <a:ext cx="360724" cy="48300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333061" y="1912113"/>
            <a:ext cx="1061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DNS</a:t>
            </a:r>
            <a:endParaRPr lang="es-MX" sz="11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90" y="2170793"/>
            <a:ext cx="360724" cy="483004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7404736" y="1906205"/>
            <a:ext cx="1677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Repositorio </a:t>
            </a:r>
            <a:r>
              <a:rPr lang="es-MX" sz="1100" dirty="0" err="1" smtClean="0"/>
              <a:t>Git</a:t>
            </a:r>
            <a:endParaRPr lang="es-MX" sz="1100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645" y="2180964"/>
            <a:ext cx="360724" cy="48300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9388043" y="1863547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 BD</a:t>
            </a:r>
            <a:endParaRPr lang="es-MX" sz="11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690170" y="223780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10.200.4.194</a:t>
            </a:r>
          </a:p>
        </p:txBody>
      </p:sp>
    </p:spTree>
    <p:extLst>
      <p:ext uri="{BB962C8B-B14F-4D97-AF65-F5344CB8AC3E}">
        <p14:creationId xmlns:p14="http://schemas.microsoft.com/office/powerpoint/2010/main" val="30200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/>
          <p:cNvSpPr/>
          <p:nvPr/>
        </p:nvSpPr>
        <p:spPr>
          <a:xfrm>
            <a:off x="7488621" y="1797269"/>
            <a:ext cx="1521372" cy="11154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/>
          <p:cNvSpPr/>
          <p:nvPr/>
        </p:nvSpPr>
        <p:spPr>
          <a:xfrm>
            <a:off x="6333061" y="1797269"/>
            <a:ext cx="997905" cy="10379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General </a:t>
            </a:r>
            <a:r>
              <a:rPr lang="es-MX" dirty="0" smtClean="0"/>
              <a:t>QA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97" y="2180964"/>
            <a:ext cx="360724" cy="483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80" y="2180964"/>
            <a:ext cx="360724" cy="48300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923445" y="1919354"/>
            <a:ext cx="1106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</a:t>
            </a:r>
            <a:r>
              <a:rPr lang="es-MX" sz="1100" dirty="0" err="1" smtClean="0"/>
              <a:t>front</a:t>
            </a:r>
            <a:endParaRPr lang="es-MX" sz="11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72962" y="1909183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back</a:t>
            </a:r>
            <a:endParaRPr lang="es-MX" sz="11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04" y="2181686"/>
            <a:ext cx="360724" cy="48300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184990" y="1919354"/>
            <a:ext cx="1212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Correo</a:t>
            </a:r>
            <a:endParaRPr lang="es-MX" sz="11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33" y="2170793"/>
            <a:ext cx="360724" cy="48300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333061" y="1912113"/>
            <a:ext cx="1061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DNS</a:t>
            </a:r>
            <a:endParaRPr lang="es-MX" sz="11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90" y="2170793"/>
            <a:ext cx="360724" cy="483004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7404736" y="1906205"/>
            <a:ext cx="1677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Repositorio </a:t>
            </a:r>
            <a:r>
              <a:rPr lang="es-MX" sz="1100" dirty="0" err="1" smtClean="0"/>
              <a:t>Git</a:t>
            </a:r>
            <a:endParaRPr lang="es-MX" sz="1100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645" y="2180964"/>
            <a:ext cx="360724" cy="483004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2690170" y="223780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10.200.4.194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9194587" y="1855665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BD</a:t>
            </a:r>
            <a:endParaRPr lang="es-MX" sz="1100" dirty="0"/>
          </a:p>
        </p:txBody>
      </p:sp>
    </p:spTree>
    <p:extLst>
      <p:ext uri="{BB962C8B-B14F-4D97-AF65-F5344CB8AC3E}">
        <p14:creationId xmlns:p14="http://schemas.microsoft.com/office/powerpoint/2010/main" val="96188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4185861" y="4208652"/>
            <a:ext cx="1822486" cy="11154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/>
          <p:cNvSpPr/>
          <p:nvPr/>
        </p:nvSpPr>
        <p:spPr>
          <a:xfrm>
            <a:off x="7488621" y="1797269"/>
            <a:ext cx="1521372" cy="11154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/>
          <p:cNvSpPr/>
          <p:nvPr/>
        </p:nvSpPr>
        <p:spPr>
          <a:xfrm>
            <a:off x="6333061" y="1797269"/>
            <a:ext cx="997905" cy="10379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/>
          <p:cNvSpPr/>
          <p:nvPr/>
        </p:nvSpPr>
        <p:spPr>
          <a:xfrm>
            <a:off x="9147319" y="1912068"/>
            <a:ext cx="1474075" cy="2085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General Producción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97" y="2180964"/>
            <a:ext cx="360724" cy="4830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97" y="2912742"/>
            <a:ext cx="360724" cy="4830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97" y="3644520"/>
            <a:ext cx="360724" cy="4830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80" y="2180964"/>
            <a:ext cx="360724" cy="4830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80" y="2835233"/>
            <a:ext cx="360724" cy="4830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80" y="3644520"/>
            <a:ext cx="360724" cy="48300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923445" y="1919354"/>
            <a:ext cx="1106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</a:t>
            </a:r>
            <a:r>
              <a:rPr lang="es-MX" sz="1100" dirty="0" err="1" smtClean="0"/>
              <a:t>front</a:t>
            </a:r>
            <a:endParaRPr lang="es-MX" sz="11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72962" y="1909183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back</a:t>
            </a:r>
            <a:endParaRPr lang="es-MX" sz="11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04" y="2181686"/>
            <a:ext cx="360724" cy="48300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184990" y="1919354"/>
            <a:ext cx="1212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Correo</a:t>
            </a:r>
            <a:endParaRPr lang="es-MX" sz="11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33" y="2170793"/>
            <a:ext cx="360724" cy="48300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333061" y="1912113"/>
            <a:ext cx="1061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DNS</a:t>
            </a:r>
            <a:endParaRPr lang="es-MX" sz="11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90" y="2170793"/>
            <a:ext cx="360724" cy="483004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7404736" y="1906205"/>
            <a:ext cx="1677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Repositorio </a:t>
            </a:r>
            <a:r>
              <a:rPr lang="es-MX" sz="1100" dirty="0" err="1" smtClean="0"/>
              <a:t>Git</a:t>
            </a:r>
            <a:endParaRPr lang="es-MX" sz="1100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645" y="2180964"/>
            <a:ext cx="360724" cy="48300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645" y="2764627"/>
            <a:ext cx="360724" cy="48300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645" y="3403018"/>
            <a:ext cx="360724" cy="48300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9158838" y="1894772"/>
            <a:ext cx="1451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Rack de base de datos</a:t>
            </a:r>
            <a:endParaRPr lang="es-MX" sz="11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2690170" y="223780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10.200.4.194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2675684" y="291274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10.200.4.195</a:t>
            </a:r>
            <a:endParaRPr lang="es-MX" sz="1100" dirty="0"/>
          </a:p>
        </p:txBody>
      </p:sp>
      <p:sp>
        <p:nvSpPr>
          <p:cNvPr id="25" name="CuadroTexto 24"/>
          <p:cNvSpPr txBox="1"/>
          <p:nvPr/>
        </p:nvSpPr>
        <p:spPr>
          <a:xfrm>
            <a:off x="2657004" y="375521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10.200.4.196</a:t>
            </a:r>
            <a:endParaRPr lang="es-MX" sz="1100" dirty="0"/>
          </a:p>
        </p:txBody>
      </p:sp>
      <p:sp>
        <p:nvSpPr>
          <p:cNvPr id="26" name="Rectángulo 25"/>
          <p:cNvSpPr/>
          <p:nvPr/>
        </p:nvSpPr>
        <p:spPr>
          <a:xfrm>
            <a:off x="333961" y="2010802"/>
            <a:ext cx="1474075" cy="2085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32" y="2764690"/>
            <a:ext cx="360724" cy="483004"/>
          </a:xfrm>
          <a:prstGeom prst="rect">
            <a:avLst/>
          </a:prstGeom>
        </p:spPr>
      </p:pic>
      <p:sp>
        <p:nvSpPr>
          <p:cNvPr id="28" name="CuadroTexto 27"/>
          <p:cNvSpPr txBox="1"/>
          <p:nvPr/>
        </p:nvSpPr>
        <p:spPr>
          <a:xfrm>
            <a:off x="541211" y="2127498"/>
            <a:ext cx="1131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smtClean="0"/>
              <a:t>Servidores F5/Balanceador</a:t>
            </a:r>
            <a:endParaRPr lang="es-MX" sz="1100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08" y="5887917"/>
            <a:ext cx="360724" cy="483004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199515" y="5570972"/>
            <a:ext cx="1342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/>
              <a:t>Servidores Respaldo</a:t>
            </a:r>
            <a:endParaRPr lang="es-MX" sz="1100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75" y="4283385"/>
            <a:ext cx="360724" cy="483004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75" y="4435785"/>
            <a:ext cx="360724" cy="483004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37" y="4612002"/>
            <a:ext cx="360724" cy="483004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4968751" y="4221296"/>
            <a:ext cx="10395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smtClean="0">
                <a:solidFill>
                  <a:schemeClr val="bg1"/>
                </a:solidFill>
              </a:rPr>
              <a:t>Servidores </a:t>
            </a:r>
            <a:r>
              <a:rPr lang="es-MX" sz="1100" dirty="0" err="1" smtClean="0">
                <a:solidFill>
                  <a:schemeClr val="bg1"/>
                </a:solidFill>
              </a:rPr>
              <a:t>Middlewere</a:t>
            </a:r>
            <a:endParaRPr lang="es-MX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4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2621</TotalTime>
  <Words>273</Words>
  <Application>Microsoft Office PowerPoint</Application>
  <PresentationFormat>Panorámica</PresentationFormat>
  <Paragraphs>128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Arquitectura General Desarrollo</vt:lpstr>
      <vt:lpstr>Arquitectura General QA</vt:lpstr>
      <vt:lpstr>Arquitectura General Producción</vt:lpstr>
      <vt:lpstr>Arquitectura General DEV</vt:lpstr>
      <vt:lpstr>Arquitectura General QA</vt:lpstr>
      <vt:lpstr>Arquitectura General Producción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Infinite</cp:lastModifiedBy>
  <cp:revision>152</cp:revision>
  <dcterms:created xsi:type="dcterms:W3CDTF">2022-07-07T14:54:04Z</dcterms:created>
  <dcterms:modified xsi:type="dcterms:W3CDTF">2022-07-25T22:00:49Z</dcterms:modified>
</cp:coreProperties>
</file>